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1"/>
    <p:restoredTop sz="94643"/>
  </p:normalViewPr>
  <p:slideViewPr>
    <p:cSldViewPr snapToGrid="0" snapToObjects="1">
      <p:cViewPr varScale="1">
        <p:scale>
          <a:sx n="115" d="100"/>
          <a:sy n="115" d="100"/>
        </p:scale>
        <p:origin x="26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195545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974146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603221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83806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987998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853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231427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2414980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80959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3754097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771342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00CD4-C06E-AF4E-9729-D7A71C360847}" type="datetimeFigureOut">
              <a:rPr lang="es-UY" smtClean="0"/>
              <a:t>15/10/19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5A27B-8E80-4448-B553-9F6069C170CE}" type="slidenum">
              <a:rPr lang="es-UY" smtClean="0"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val="4003541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DFCB15A-3CDF-D54A-A389-70C7F466FE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53123"/>
            <a:ext cx="6641423" cy="26566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82D9D25-D6EF-3940-A18C-FD813E7B5C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4585" y="171209"/>
            <a:ext cx="4829415" cy="30023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22F83D7-8427-6949-8C39-FB4284DDF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61" y="171209"/>
            <a:ext cx="2330605" cy="265993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4E5C3C8-10F1-6E4B-8B77-388A261A3DE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400" y="5464097"/>
            <a:ext cx="6641423" cy="49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437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DABB58DE-6FD1-104D-9E74-B91CBC265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92" y="501806"/>
            <a:ext cx="8749015" cy="52745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FBB33AC-E19B-7E4D-A209-205A1EFD22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5084" y="6107151"/>
            <a:ext cx="6641423" cy="49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13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253CD422-3835-F44D-85FB-69CB1E5DE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66" y="1448032"/>
            <a:ext cx="9311666" cy="396193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636C3D2-3B6B-2C40-9F98-FBC4035CE5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6234" y="5809784"/>
            <a:ext cx="6641423" cy="49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66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5000"/>
    </mc:Choice>
    <mc:Fallback>
      <p:transition spd="slow" advClick="0" advTm="5000"/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0</Words>
  <Application>Microsoft Macintosh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Ricardo Faccio</dc:creator>
  <cp:lastModifiedBy>Ricardo Faccio</cp:lastModifiedBy>
  <cp:revision>4</cp:revision>
  <dcterms:created xsi:type="dcterms:W3CDTF">2019-10-15T19:19:18Z</dcterms:created>
  <dcterms:modified xsi:type="dcterms:W3CDTF">2019-10-16T02:21:06Z</dcterms:modified>
</cp:coreProperties>
</file>