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3" r:id="rId1"/>
  </p:sldMasterIdLst>
  <p:notesMasterIdLst>
    <p:notesMasterId r:id="rId28"/>
  </p:notesMasterIdLst>
  <p:handoutMasterIdLst>
    <p:handoutMasterId r:id="rId29"/>
  </p:handoutMasterIdLst>
  <p:sldIdLst>
    <p:sldId id="294" r:id="rId2"/>
    <p:sldId id="306" r:id="rId3"/>
    <p:sldId id="312" r:id="rId4"/>
    <p:sldId id="321" r:id="rId5"/>
    <p:sldId id="309" r:id="rId6"/>
    <p:sldId id="308" r:id="rId7"/>
    <p:sldId id="310" r:id="rId8"/>
    <p:sldId id="320" r:id="rId9"/>
    <p:sldId id="322" r:id="rId10"/>
    <p:sldId id="298" r:id="rId11"/>
    <p:sldId id="311" r:id="rId12"/>
    <p:sldId id="313" r:id="rId13"/>
    <p:sldId id="324" r:id="rId14"/>
    <p:sldId id="317" r:id="rId15"/>
    <p:sldId id="305" r:id="rId16"/>
    <p:sldId id="297" r:id="rId17"/>
    <p:sldId id="314" r:id="rId18"/>
    <p:sldId id="325" r:id="rId19"/>
    <p:sldId id="326" r:id="rId20"/>
    <p:sldId id="327" r:id="rId21"/>
    <p:sldId id="300" r:id="rId22"/>
    <p:sldId id="301" r:id="rId23"/>
    <p:sldId id="302" r:id="rId24"/>
    <p:sldId id="303" r:id="rId25"/>
    <p:sldId id="293" r:id="rId26"/>
    <p:sldId id="304" r:id="rId27"/>
  </p:sldIdLst>
  <p:sldSz cx="9144000" cy="5143500" type="screen16x9"/>
  <p:notesSz cx="6888163" cy="9623425"/>
  <p:defaultTextStyle>
    <a:defPPr>
      <a:defRPr lang="es-ES_tradnl"/>
    </a:defPPr>
    <a:lvl1pPr algn="ctr" rtl="0" eaLnBrk="0" fontAlgn="base" hangingPunct="0">
      <a:spcBef>
        <a:spcPct val="0"/>
      </a:spcBef>
      <a:spcAft>
        <a:spcPct val="0"/>
      </a:spcAft>
      <a:defRPr sz="2400" kern="1200">
        <a:solidFill>
          <a:schemeClr val="tx1"/>
        </a:solidFill>
        <a:latin typeface="Times New Roman" charset="0"/>
        <a:ea typeface="ＭＳ Ｐゴシック" charset="0"/>
        <a:cs typeface="+mn-cs"/>
      </a:defRPr>
    </a:lvl1pPr>
    <a:lvl2pPr marL="457200" algn="ctr" rtl="0" eaLnBrk="0" fontAlgn="base" hangingPunct="0">
      <a:spcBef>
        <a:spcPct val="0"/>
      </a:spcBef>
      <a:spcAft>
        <a:spcPct val="0"/>
      </a:spcAft>
      <a:defRPr sz="2400" kern="1200">
        <a:solidFill>
          <a:schemeClr val="tx1"/>
        </a:solidFill>
        <a:latin typeface="Times New Roman" charset="0"/>
        <a:ea typeface="ＭＳ Ｐゴシック" charset="0"/>
        <a:cs typeface="+mn-cs"/>
      </a:defRPr>
    </a:lvl2pPr>
    <a:lvl3pPr marL="914400" algn="ctr" rtl="0" eaLnBrk="0" fontAlgn="base" hangingPunct="0">
      <a:spcBef>
        <a:spcPct val="0"/>
      </a:spcBef>
      <a:spcAft>
        <a:spcPct val="0"/>
      </a:spcAft>
      <a:defRPr sz="2400" kern="1200">
        <a:solidFill>
          <a:schemeClr val="tx1"/>
        </a:solidFill>
        <a:latin typeface="Times New Roman" charset="0"/>
        <a:ea typeface="ＭＳ Ｐゴシック" charset="0"/>
        <a:cs typeface="+mn-cs"/>
      </a:defRPr>
    </a:lvl3pPr>
    <a:lvl4pPr marL="1371600" algn="ctr" rtl="0" eaLnBrk="0" fontAlgn="base" hangingPunct="0">
      <a:spcBef>
        <a:spcPct val="0"/>
      </a:spcBef>
      <a:spcAft>
        <a:spcPct val="0"/>
      </a:spcAft>
      <a:defRPr sz="2400" kern="1200">
        <a:solidFill>
          <a:schemeClr val="tx1"/>
        </a:solidFill>
        <a:latin typeface="Times New Roman" charset="0"/>
        <a:ea typeface="ＭＳ Ｐゴシック" charset="0"/>
        <a:cs typeface="+mn-cs"/>
      </a:defRPr>
    </a:lvl4pPr>
    <a:lvl5pPr marL="1828800" algn="ctr" rtl="0" eaLnBrk="0" fontAlgn="base" hangingPunct="0">
      <a:spcBef>
        <a:spcPct val="0"/>
      </a:spcBef>
      <a:spcAft>
        <a:spcPct val="0"/>
      </a:spcAft>
      <a:defRPr sz="2400" kern="1200">
        <a:solidFill>
          <a:schemeClr val="tx1"/>
        </a:solidFill>
        <a:latin typeface="Times New Roman" charset="0"/>
        <a:ea typeface="ＭＳ Ｐゴシック" charset="0"/>
        <a:cs typeface="+mn-cs"/>
      </a:defRPr>
    </a:lvl5pPr>
    <a:lvl6pPr marL="2286000" algn="l" defTabSz="457200" rtl="0" eaLnBrk="1" latinLnBrk="0" hangingPunct="1">
      <a:defRPr sz="2400" kern="1200">
        <a:solidFill>
          <a:schemeClr val="tx1"/>
        </a:solidFill>
        <a:latin typeface="Times New Roman" charset="0"/>
        <a:ea typeface="ＭＳ Ｐゴシック" charset="0"/>
        <a:cs typeface="+mn-cs"/>
      </a:defRPr>
    </a:lvl6pPr>
    <a:lvl7pPr marL="2743200" algn="l" defTabSz="457200" rtl="0" eaLnBrk="1" latinLnBrk="0" hangingPunct="1">
      <a:defRPr sz="2400" kern="1200">
        <a:solidFill>
          <a:schemeClr val="tx1"/>
        </a:solidFill>
        <a:latin typeface="Times New Roman" charset="0"/>
        <a:ea typeface="ＭＳ Ｐゴシック" charset="0"/>
        <a:cs typeface="+mn-cs"/>
      </a:defRPr>
    </a:lvl7pPr>
    <a:lvl8pPr marL="3200400" algn="l" defTabSz="457200" rtl="0" eaLnBrk="1" latinLnBrk="0" hangingPunct="1">
      <a:defRPr sz="2400" kern="1200">
        <a:solidFill>
          <a:schemeClr val="tx1"/>
        </a:solidFill>
        <a:latin typeface="Times New Roman" charset="0"/>
        <a:ea typeface="ＭＳ Ｐゴシック" charset="0"/>
        <a:cs typeface="+mn-cs"/>
      </a:defRPr>
    </a:lvl8pPr>
    <a:lvl9pPr marL="3657600" algn="l" defTabSz="457200" rtl="0" eaLnBrk="1" latinLnBrk="0" hangingPunct="1">
      <a:defRPr sz="2400" kern="1200">
        <a:solidFill>
          <a:schemeClr val="tx1"/>
        </a:solidFill>
        <a:latin typeface="Times New Roman" charset="0"/>
        <a:ea typeface="ＭＳ Ｐゴシック" charset="0"/>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31">
          <p15:clr>
            <a:srgbClr val="A4A3A4"/>
          </p15:clr>
        </p15:guide>
        <p15:guide id="2" pos="217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D9FFFF"/>
    <a:srgbClr val="FF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36" autoAdjust="0"/>
    <p:restoredTop sz="93288" autoAdjust="0"/>
  </p:normalViewPr>
  <p:slideViewPr>
    <p:cSldViewPr>
      <p:cViewPr varScale="1">
        <p:scale>
          <a:sx n="120" d="100"/>
          <a:sy n="120" d="100"/>
        </p:scale>
        <p:origin x="184" y="688"/>
      </p:cViewPr>
      <p:guideLst>
        <p:guide orient="horz" pos="1620"/>
        <p:guide pos="2880"/>
      </p:guideLst>
    </p:cSldViewPr>
  </p:slideViewPr>
  <p:outlineViewPr>
    <p:cViewPr>
      <p:scale>
        <a:sx n="33" d="100"/>
        <a:sy n="33" d="100"/>
      </p:scale>
      <p:origin x="0" y="-6272"/>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500" y="-102"/>
      </p:cViewPr>
      <p:guideLst>
        <p:guide orient="horz" pos="3031"/>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1" Type="http://schemas.openxmlformats.org/officeDocument/2006/relationships/slide" Target="slides/slide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2984500" cy="4810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348" tIns="47174" rIns="94348" bIns="47174" numCol="1" anchor="t" anchorCtr="0" compatLnSpc="1">
            <a:prstTxWarp prst="textNoShape">
              <a:avLst/>
            </a:prstTxWarp>
          </a:bodyPr>
          <a:lstStyle>
            <a:lvl1pPr algn="l" defTabSz="942975">
              <a:defRPr sz="1200"/>
            </a:lvl1pPr>
          </a:lstStyle>
          <a:p>
            <a:r>
              <a:rPr lang="es-ES"/>
              <a:t>Fisica 101 </a:t>
            </a:r>
          </a:p>
        </p:txBody>
      </p:sp>
      <p:sp>
        <p:nvSpPr>
          <p:cNvPr id="68611" name="Rectangle 3"/>
          <p:cNvSpPr>
            <a:spLocks noGrp="1" noChangeArrowheads="1"/>
          </p:cNvSpPr>
          <p:nvPr>
            <p:ph type="dt" sz="quarter" idx="1"/>
          </p:nvPr>
        </p:nvSpPr>
        <p:spPr bwMode="auto">
          <a:xfrm>
            <a:off x="3902075" y="0"/>
            <a:ext cx="2984500" cy="4810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348" tIns="47174" rIns="94348" bIns="47174" numCol="1" anchor="t" anchorCtr="0" compatLnSpc="1">
            <a:prstTxWarp prst="textNoShape">
              <a:avLst/>
            </a:prstTxWarp>
          </a:bodyPr>
          <a:lstStyle>
            <a:lvl1pPr algn="r" defTabSz="942975">
              <a:defRPr sz="1200"/>
            </a:lvl1pPr>
          </a:lstStyle>
          <a:p>
            <a:fld id="{E30CA2E4-8F39-2E49-A74E-A79818D293B0}" type="datetime7">
              <a:rPr lang="es-UY" smtClean="0"/>
              <a:t>Ago.-25</a:t>
            </a:fld>
            <a:endParaRPr lang="es-ES"/>
          </a:p>
        </p:txBody>
      </p:sp>
      <p:sp>
        <p:nvSpPr>
          <p:cNvPr id="68612" name="Rectangle 4"/>
          <p:cNvSpPr>
            <a:spLocks noGrp="1" noChangeArrowheads="1"/>
          </p:cNvSpPr>
          <p:nvPr>
            <p:ph type="ftr" sz="quarter" idx="2"/>
          </p:nvPr>
        </p:nvSpPr>
        <p:spPr bwMode="auto">
          <a:xfrm>
            <a:off x="0" y="9140825"/>
            <a:ext cx="2984500" cy="4810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348" tIns="47174" rIns="94348" bIns="47174" numCol="1" anchor="b" anchorCtr="0" compatLnSpc="1">
            <a:prstTxWarp prst="textNoShape">
              <a:avLst/>
            </a:prstTxWarp>
          </a:bodyPr>
          <a:lstStyle>
            <a:lvl1pPr algn="l" defTabSz="942975">
              <a:defRPr sz="1200"/>
            </a:lvl1pPr>
          </a:lstStyle>
          <a:p>
            <a:endParaRPr lang="es-ES"/>
          </a:p>
        </p:txBody>
      </p:sp>
      <p:sp>
        <p:nvSpPr>
          <p:cNvPr id="68613" name="Rectangle 5"/>
          <p:cNvSpPr>
            <a:spLocks noGrp="1" noChangeArrowheads="1"/>
          </p:cNvSpPr>
          <p:nvPr>
            <p:ph type="sldNum" sz="quarter" idx="3"/>
          </p:nvPr>
        </p:nvSpPr>
        <p:spPr bwMode="auto">
          <a:xfrm>
            <a:off x="3902075" y="9140825"/>
            <a:ext cx="2984500" cy="4810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348" tIns="47174" rIns="94348" bIns="47174" numCol="1" anchor="b" anchorCtr="0" compatLnSpc="1">
            <a:prstTxWarp prst="textNoShape">
              <a:avLst/>
            </a:prstTxWarp>
          </a:bodyPr>
          <a:lstStyle>
            <a:lvl1pPr algn="r" defTabSz="942975">
              <a:defRPr sz="1200"/>
            </a:lvl1pPr>
          </a:lstStyle>
          <a:p>
            <a:fld id="{CA90F498-B894-F14A-87F1-72CA524AD714}" type="slidenum">
              <a:rPr lang="es-ES"/>
              <a:pPr/>
              <a:t>‹Nº›</a:t>
            </a:fld>
            <a:endParaRPr lang="es-ES"/>
          </a:p>
        </p:txBody>
      </p:sp>
    </p:spTree>
    <p:extLst>
      <p:ext uri="{BB962C8B-B14F-4D97-AF65-F5344CB8AC3E}">
        <p14:creationId xmlns:p14="http://schemas.microsoft.com/office/powerpoint/2010/main" val="2864048004"/>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84500" cy="4810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348" tIns="47174" rIns="94348" bIns="47174" numCol="1" anchor="t" anchorCtr="0" compatLnSpc="1">
            <a:prstTxWarp prst="textNoShape">
              <a:avLst/>
            </a:prstTxWarp>
          </a:bodyPr>
          <a:lstStyle>
            <a:lvl1pPr algn="l" defTabSz="942975">
              <a:defRPr sz="1200"/>
            </a:lvl1pPr>
          </a:lstStyle>
          <a:p>
            <a:r>
              <a:rPr lang="es-ES"/>
              <a:t>Fisica 101 </a:t>
            </a:r>
          </a:p>
        </p:txBody>
      </p:sp>
      <p:sp>
        <p:nvSpPr>
          <p:cNvPr id="66563" name="Rectangle 3"/>
          <p:cNvSpPr>
            <a:spLocks noGrp="1" noChangeArrowheads="1"/>
          </p:cNvSpPr>
          <p:nvPr>
            <p:ph type="dt" idx="1"/>
          </p:nvPr>
        </p:nvSpPr>
        <p:spPr bwMode="auto">
          <a:xfrm>
            <a:off x="3902075" y="0"/>
            <a:ext cx="2984500" cy="4810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348" tIns="47174" rIns="94348" bIns="47174" numCol="1" anchor="t" anchorCtr="0" compatLnSpc="1">
            <a:prstTxWarp prst="textNoShape">
              <a:avLst/>
            </a:prstTxWarp>
          </a:bodyPr>
          <a:lstStyle>
            <a:lvl1pPr algn="r" defTabSz="942975">
              <a:defRPr sz="1200"/>
            </a:lvl1pPr>
          </a:lstStyle>
          <a:p>
            <a:fld id="{637C04A6-A7E6-074E-8476-5A49473465CA}" type="datetime7">
              <a:rPr lang="es-UY" smtClean="0"/>
              <a:t>Ago.-25</a:t>
            </a:fld>
            <a:endParaRPr lang="es-ES"/>
          </a:p>
        </p:txBody>
      </p:sp>
      <p:sp>
        <p:nvSpPr>
          <p:cNvPr id="66564" name="Rectangle 4"/>
          <p:cNvSpPr>
            <a:spLocks noGrp="1" noRot="1" noChangeAspect="1" noChangeArrowheads="1" noTextEdit="1"/>
          </p:cNvSpPr>
          <p:nvPr>
            <p:ph type="sldImg" idx="2"/>
          </p:nvPr>
        </p:nvSpPr>
        <p:spPr bwMode="auto">
          <a:xfrm>
            <a:off x="238125" y="722313"/>
            <a:ext cx="6411913" cy="3608387"/>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66565" name="Rectangle 5"/>
          <p:cNvSpPr>
            <a:spLocks noGrp="1" noChangeArrowheads="1"/>
          </p:cNvSpPr>
          <p:nvPr>
            <p:ph type="body" sz="quarter" idx="3"/>
          </p:nvPr>
        </p:nvSpPr>
        <p:spPr bwMode="auto">
          <a:xfrm>
            <a:off x="688975" y="4570413"/>
            <a:ext cx="5510213" cy="43307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348" tIns="47174" rIns="94348" bIns="47174" numCol="1" anchor="t" anchorCtr="0" compatLnSpc="1">
            <a:prstTxWarp prst="textNoShape">
              <a:avLst/>
            </a:prstTxWarp>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p>
        </p:txBody>
      </p:sp>
      <p:sp>
        <p:nvSpPr>
          <p:cNvPr id="66566" name="Rectangle 6"/>
          <p:cNvSpPr>
            <a:spLocks noGrp="1" noChangeArrowheads="1"/>
          </p:cNvSpPr>
          <p:nvPr>
            <p:ph type="ftr" sz="quarter" idx="4"/>
          </p:nvPr>
        </p:nvSpPr>
        <p:spPr bwMode="auto">
          <a:xfrm>
            <a:off x="0" y="9140825"/>
            <a:ext cx="2984500" cy="4810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348" tIns="47174" rIns="94348" bIns="47174" numCol="1" anchor="b" anchorCtr="0" compatLnSpc="1">
            <a:prstTxWarp prst="textNoShape">
              <a:avLst/>
            </a:prstTxWarp>
          </a:bodyPr>
          <a:lstStyle>
            <a:lvl1pPr algn="l" defTabSz="942975">
              <a:defRPr sz="1200"/>
            </a:lvl1pPr>
          </a:lstStyle>
          <a:p>
            <a:endParaRPr lang="es-ES"/>
          </a:p>
        </p:txBody>
      </p:sp>
      <p:sp>
        <p:nvSpPr>
          <p:cNvPr id="66567" name="Rectangle 7"/>
          <p:cNvSpPr>
            <a:spLocks noGrp="1" noChangeArrowheads="1"/>
          </p:cNvSpPr>
          <p:nvPr>
            <p:ph type="sldNum" sz="quarter" idx="5"/>
          </p:nvPr>
        </p:nvSpPr>
        <p:spPr bwMode="auto">
          <a:xfrm>
            <a:off x="3902075" y="9140825"/>
            <a:ext cx="2984500" cy="48101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348" tIns="47174" rIns="94348" bIns="47174" numCol="1" anchor="b" anchorCtr="0" compatLnSpc="1">
            <a:prstTxWarp prst="textNoShape">
              <a:avLst/>
            </a:prstTxWarp>
          </a:bodyPr>
          <a:lstStyle>
            <a:lvl1pPr algn="r" defTabSz="942975">
              <a:defRPr sz="1200"/>
            </a:lvl1pPr>
          </a:lstStyle>
          <a:p>
            <a:fld id="{ED10540A-79CB-3843-9243-8AAFE979AC79}" type="slidenum">
              <a:rPr lang="es-ES"/>
              <a:pPr/>
              <a:t>‹Nº›</a:t>
            </a:fld>
            <a:endParaRPr lang="es-ES"/>
          </a:p>
        </p:txBody>
      </p:sp>
    </p:spTree>
    <p:extLst>
      <p:ext uri="{BB962C8B-B14F-4D97-AF65-F5344CB8AC3E}">
        <p14:creationId xmlns:p14="http://schemas.microsoft.com/office/powerpoint/2010/main" val="453944500"/>
      </p:ext>
    </p:extLst>
  </p:cSld>
  <p:clrMap bg1="lt1" tx1="dk1" bg2="lt2" tx2="dk2" accent1="accent1" accent2="accent2" accent3="accent3" accent4="accent4" accent5="accent5" accent6="accent6" hlink="hlink" folHlink="folHlink"/>
  <p:hf ftr="0"/>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5CAFF9F0-670B-4A44-BFCC-3C0F7F809E10}" type="slidenum">
              <a:rPr lang="es-ES"/>
              <a:pPr/>
              <a:t>1</a:t>
            </a:fld>
            <a:endParaRPr lang="es-ES"/>
          </a:p>
        </p:txBody>
      </p:sp>
      <p:sp>
        <p:nvSpPr>
          <p:cNvPr id="67586"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ma14="http://schemas.microsoft.com/office/mac/drawingml/2011/main" xmlns="" val="1"/>
            </a:ext>
          </a:extLst>
        </p:spPr>
      </p:sp>
      <p:sp>
        <p:nvSpPr>
          <p:cNvPr id="67587" name="Rectangle 3"/>
          <p:cNvSpPr>
            <a:spLocks noGrp="1" noChangeArrowheads="1"/>
          </p:cNvSpPr>
          <p:nvPr>
            <p:ph type="body" idx="1"/>
          </p:nvPr>
        </p:nvSpPr>
        <p:spPr/>
        <p:txBody>
          <a:bodyPr/>
          <a:lstStyle/>
          <a:p>
            <a:endParaRPr lang="es-ES"/>
          </a:p>
        </p:txBody>
      </p:sp>
      <p:sp>
        <p:nvSpPr>
          <p:cNvPr id="2" name="Marcador de fecha 1">
            <a:extLst>
              <a:ext uri="{FF2B5EF4-FFF2-40B4-BE49-F238E27FC236}">
                <a16:creationId xmlns:a16="http://schemas.microsoft.com/office/drawing/2014/main" id="{FACBD0DB-CD2B-E440-A55B-F8DECCE64970}"/>
              </a:ext>
            </a:extLst>
          </p:cNvPr>
          <p:cNvSpPr>
            <a:spLocks noGrp="1"/>
          </p:cNvSpPr>
          <p:nvPr>
            <p:ph type="dt" idx="1"/>
          </p:nvPr>
        </p:nvSpPr>
        <p:spPr/>
        <p:txBody>
          <a:bodyPr/>
          <a:lstStyle/>
          <a:p>
            <a:fld id="{9FE12AF2-C6B3-EE4C-97A5-AB8DE5A09AF1}" type="datetime7">
              <a:rPr lang="es-UY" smtClean="0"/>
              <a:t>Ago.-25</a:t>
            </a:fld>
            <a:endParaRPr lang="es-ES"/>
          </a:p>
        </p:txBody>
      </p:sp>
      <p:sp>
        <p:nvSpPr>
          <p:cNvPr id="3" name="Marcador de encabezado 2">
            <a:extLst>
              <a:ext uri="{FF2B5EF4-FFF2-40B4-BE49-F238E27FC236}">
                <a16:creationId xmlns:a16="http://schemas.microsoft.com/office/drawing/2014/main" id="{D4994532-F907-CD45-B1EE-E9DE2B88802A}"/>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1675575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3981B9BA-2929-4A49-9FBF-6A782640574E}" type="slidenum">
              <a:rPr lang="es-ES"/>
              <a:pPr/>
              <a:t>2</a:t>
            </a:fld>
            <a:endParaRPr lang="es-ES"/>
          </a:p>
        </p:txBody>
      </p:sp>
      <p:sp>
        <p:nvSpPr>
          <p:cNvPr id="71682"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ma14="http://schemas.microsoft.com/office/mac/drawingml/2011/main" xmlns="" val="1"/>
            </a:ext>
          </a:extLst>
        </p:spPr>
      </p:sp>
      <p:sp>
        <p:nvSpPr>
          <p:cNvPr id="71683" name="Rectangle 3"/>
          <p:cNvSpPr>
            <a:spLocks noGrp="1" noChangeArrowheads="1"/>
          </p:cNvSpPr>
          <p:nvPr>
            <p:ph type="body" idx="1"/>
          </p:nvPr>
        </p:nvSpPr>
        <p:spPr/>
        <p:txBody>
          <a:bodyPr/>
          <a:lstStyle/>
          <a:p>
            <a:endParaRPr lang="es-ES"/>
          </a:p>
        </p:txBody>
      </p:sp>
      <p:sp>
        <p:nvSpPr>
          <p:cNvPr id="2" name="Marcador de fecha 1">
            <a:extLst>
              <a:ext uri="{FF2B5EF4-FFF2-40B4-BE49-F238E27FC236}">
                <a16:creationId xmlns:a16="http://schemas.microsoft.com/office/drawing/2014/main" id="{DC4E990D-732A-D84B-81AB-0D2C773FB78D}"/>
              </a:ext>
            </a:extLst>
          </p:cNvPr>
          <p:cNvSpPr>
            <a:spLocks noGrp="1"/>
          </p:cNvSpPr>
          <p:nvPr>
            <p:ph type="dt" idx="1"/>
          </p:nvPr>
        </p:nvSpPr>
        <p:spPr/>
        <p:txBody>
          <a:bodyPr/>
          <a:lstStyle/>
          <a:p>
            <a:fld id="{ACA00A6E-6BC6-EF4E-8EFE-C60F7BAB535A}" type="datetime7">
              <a:rPr lang="es-UY" smtClean="0"/>
              <a:t>Ago.-25</a:t>
            </a:fld>
            <a:endParaRPr lang="es-ES"/>
          </a:p>
        </p:txBody>
      </p:sp>
      <p:sp>
        <p:nvSpPr>
          <p:cNvPr id="3" name="Marcador de encabezado 2">
            <a:extLst>
              <a:ext uri="{FF2B5EF4-FFF2-40B4-BE49-F238E27FC236}">
                <a16:creationId xmlns:a16="http://schemas.microsoft.com/office/drawing/2014/main" id="{670C1CF9-23BF-1E4D-9ACA-8A3413AB189D}"/>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1687776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B2D875F6-B7C5-3F45-8CE8-F9EAC3C4AFF4}" type="slidenum">
              <a:rPr lang="es-ES"/>
              <a:pPr/>
              <a:t>6</a:t>
            </a:fld>
            <a:endParaRPr lang="es-ES"/>
          </a:p>
        </p:txBody>
      </p:sp>
      <p:sp>
        <p:nvSpPr>
          <p:cNvPr id="73730"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ma14="http://schemas.microsoft.com/office/mac/drawingml/2011/main" xmlns="" val="1"/>
            </a:ext>
          </a:extLst>
        </p:spPr>
      </p:sp>
      <p:sp>
        <p:nvSpPr>
          <p:cNvPr id="73731" name="Rectangle 3"/>
          <p:cNvSpPr>
            <a:spLocks noGrp="1" noChangeArrowheads="1"/>
          </p:cNvSpPr>
          <p:nvPr>
            <p:ph type="body" idx="1"/>
          </p:nvPr>
        </p:nvSpPr>
        <p:spPr/>
        <p:txBody>
          <a:bodyPr/>
          <a:lstStyle/>
          <a:p>
            <a:endParaRPr lang="es-ES"/>
          </a:p>
        </p:txBody>
      </p:sp>
      <p:sp>
        <p:nvSpPr>
          <p:cNvPr id="2" name="Marcador de fecha 1">
            <a:extLst>
              <a:ext uri="{FF2B5EF4-FFF2-40B4-BE49-F238E27FC236}">
                <a16:creationId xmlns:a16="http://schemas.microsoft.com/office/drawing/2014/main" id="{36B65571-573D-604B-A9C0-E05186442EFB}"/>
              </a:ext>
            </a:extLst>
          </p:cNvPr>
          <p:cNvSpPr>
            <a:spLocks noGrp="1"/>
          </p:cNvSpPr>
          <p:nvPr>
            <p:ph type="dt" idx="1"/>
          </p:nvPr>
        </p:nvSpPr>
        <p:spPr/>
        <p:txBody>
          <a:bodyPr/>
          <a:lstStyle/>
          <a:p>
            <a:fld id="{EE203FB4-6060-5740-BB66-05C9B2C2F5BB}" type="datetime7">
              <a:rPr lang="es-UY" smtClean="0"/>
              <a:t>Ago.-25</a:t>
            </a:fld>
            <a:endParaRPr lang="es-ES"/>
          </a:p>
        </p:txBody>
      </p:sp>
      <p:sp>
        <p:nvSpPr>
          <p:cNvPr id="3" name="Marcador de encabezado 2">
            <a:extLst>
              <a:ext uri="{FF2B5EF4-FFF2-40B4-BE49-F238E27FC236}">
                <a16:creationId xmlns:a16="http://schemas.microsoft.com/office/drawing/2014/main" id="{A769553D-77C2-6342-BBCC-F0EE9E12213F}"/>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84312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B2D875F6-B7C5-3F45-8CE8-F9EAC3C4AFF4}" type="slidenum">
              <a:rPr lang="es-ES"/>
              <a:pPr/>
              <a:t>10</a:t>
            </a:fld>
            <a:endParaRPr lang="es-ES"/>
          </a:p>
        </p:txBody>
      </p:sp>
      <p:sp>
        <p:nvSpPr>
          <p:cNvPr id="73730"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ma14="http://schemas.microsoft.com/office/mac/drawingml/2011/main" xmlns="" val="1"/>
            </a:ext>
          </a:extLst>
        </p:spPr>
      </p:sp>
      <p:sp>
        <p:nvSpPr>
          <p:cNvPr id="73731" name="Rectangle 3"/>
          <p:cNvSpPr>
            <a:spLocks noGrp="1" noChangeArrowheads="1"/>
          </p:cNvSpPr>
          <p:nvPr>
            <p:ph type="body" idx="1"/>
          </p:nvPr>
        </p:nvSpPr>
        <p:spPr/>
        <p:txBody>
          <a:bodyPr/>
          <a:lstStyle/>
          <a:p>
            <a:endParaRPr lang="es-ES"/>
          </a:p>
        </p:txBody>
      </p:sp>
      <p:sp>
        <p:nvSpPr>
          <p:cNvPr id="2" name="Marcador de fecha 1">
            <a:extLst>
              <a:ext uri="{FF2B5EF4-FFF2-40B4-BE49-F238E27FC236}">
                <a16:creationId xmlns:a16="http://schemas.microsoft.com/office/drawing/2014/main" id="{F5F2C3FE-9FE7-7440-9E3C-BF5FA7825D8B}"/>
              </a:ext>
            </a:extLst>
          </p:cNvPr>
          <p:cNvSpPr>
            <a:spLocks noGrp="1"/>
          </p:cNvSpPr>
          <p:nvPr>
            <p:ph type="dt" idx="1"/>
          </p:nvPr>
        </p:nvSpPr>
        <p:spPr/>
        <p:txBody>
          <a:bodyPr/>
          <a:lstStyle/>
          <a:p>
            <a:fld id="{C3BEE613-14B8-0F44-99A6-4C98FA241180}" type="datetime7">
              <a:rPr lang="es-UY" smtClean="0"/>
              <a:t>Ago.-25</a:t>
            </a:fld>
            <a:endParaRPr lang="es-ES"/>
          </a:p>
        </p:txBody>
      </p:sp>
      <p:sp>
        <p:nvSpPr>
          <p:cNvPr id="3" name="Marcador de encabezado 2">
            <a:extLst>
              <a:ext uri="{FF2B5EF4-FFF2-40B4-BE49-F238E27FC236}">
                <a16:creationId xmlns:a16="http://schemas.microsoft.com/office/drawing/2014/main" id="{4DC74C58-3816-CF4C-A431-3BA7FCE40C5E}"/>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1862292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6E7D2EB9-C801-D140-8816-507712C22D44}" type="slidenum">
              <a:rPr lang="es-ES"/>
              <a:pPr/>
              <a:t>15</a:t>
            </a:fld>
            <a:endParaRPr lang="es-ES"/>
          </a:p>
        </p:txBody>
      </p:sp>
      <p:sp>
        <p:nvSpPr>
          <p:cNvPr id="75778"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p:txBody>
          <a:bodyPr/>
          <a:lstStyle/>
          <a:p>
            <a:endParaRPr lang="es-ES"/>
          </a:p>
        </p:txBody>
      </p:sp>
      <p:sp>
        <p:nvSpPr>
          <p:cNvPr id="2" name="Marcador de fecha 1">
            <a:extLst>
              <a:ext uri="{FF2B5EF4-FFF2-40B4-BE49-F238E27FC236}">
                <a16:creationId xmlns:a16="http://schemas.microsoft.com/office/drawing/2014/main" id="{8DA0DE16-3D89-6A4B-B6FC-77FF31D3C569}"/>
              </a:ext>
            </a:extLst>
          </p:cNvPr>
          <p:cNvSpPr>
            <a:spLocks noGrp="1"/>
          </p:cNvSpPr>
          <p:nvPr>
            <p:ph type="dt" idx="1"/>
          </p:nvPr>
        </p:nvSpPr>
        <p:spPr/>
        <p:txBody>
          <a:bodyPr/>
          <a:lstStyle/>
          <a:p>
            <a:fld id="{75828F23-F48A-8A47-A046-9C39C82E592C}" type="datetime7">
              <a:rPr lang="es-UY" smtClean="0"/>
              <a:t>Ago.-25</a:t>
            </a:fld>
            <a:endParaRPr lang="es-ES"/>
          </a:p>
        </p:txBody>
      </p:sp>
      <p:sp>
        <p:nvSpPr>
          <p:cNvPr id="3" name="Marcador de encabezado 2">
            <a:extLst>
              <a:ext uri="{FF2B5EF4-FFF2-40B4-BE49-F238E27FC236}">
                <a16:creationId xmlns:a16="http://schemas.microsoft.com/office/drawing/2014/main" id="{4C5D4923-E80F-A543-90B4-F57E3BE4B42F}"/>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134591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AF9C574A-D7DD-CB4C-AB98-58B22BA8EE58}" type="slidenum">
              <a:rPr lang="es-ES"/>
              <a:pPr/>
              <a:t>16</a:t>
            </a:fld>
            <a:endParaRPr lang="es-ES"/>
          </a:p>
        </p:txBody>
      </p:sp>
      <p:sp>
        <p:nvSpPr>
          <p:cNvPr id="76802"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ma14="http://schemas.microsoft.com/office/mac/drawingml/2011/main" xmlns="" val="1"/>
            </a:ext>
          </a:extLst>
        </p:spPr>
      </p:sp>
      <p:sp>
        <p:nvSpPr>
          <p:cNvPr id="76803" name="Rectangle 3"/>
          <p:cNvSpPr>
            <a:spLocks noGrp="1" noChangeArrowheads="1"/>
          </p:cNvSpPr>
          <p:nvPr>
            <p:ph type="body" idx="1"/>
          </p:nvPr>
        </p:nvSpPr>
        <p:spPr/>
        <p:txBody>
          <a:bodyPr/>
          <a:lstStyle/>
          <a:p>
            <a:endParaRPr lang="es-ES"/>
          </a:p>
        </p:txBody>
      </p:sp>
      <p:sp>
        <p:nvSpPr>
          <p:cNvPr id="2" name="Marcador de fecha 1">
            <a:extLst>
              <a:ext uri="{FF2B5EF4-FFF2-40B4-BE49-F238E27FC236}">
                <a16:creationId xmlns:a16="http://schemas.microsoft.com/office/drawing/2014/main" id="{A7F16D40-A9C4-3E46-9728-FE1F8932EC9A}"/>
              </a:ext>
            </a:extLst>
          </p:cNvPr>
          <p:cNvSpPr>
            <a:spLocks noGrp="1"/>
          </p:cNvSpPr>
          <p:nvPr>
            <p:ph type="dt" idx="1"/>
          </p:nvPr>
        </p:nvSpPr>
        <p:spPr/>
        <p:txBody>
          <a:bodyPr/>
          <a:lstStyle/>
          <a:p>
            <a:fld id="{1644D80C-A6B5-A445-A4DD-77A845BF9D7E}" type="datetime7">
              <a:rPr lang="es-UY" smtClean="0"/>
              <a:t>Ago.-25</a:t>
            </a:fld>
            <a:endParaRPr lang="es-ES"/>
          </a:p>
        </p:txBody>
      </p:sp>
      <p:sp>
        <p:nvSpPr>
          <p:cNvPr id="3" name="Marcador de encabezado 2">
            <a:extLst>
              <a:ext uri="{FF2B5EF4-FFF2-40B4-BE49-F238E27FC236}">
                <a16:creationId xmlns:a16="http://schemas.microsoft.com/office/drawing/2014/main" id="{34DCCE1C-1957-2846-821D-FBFBE03CC442}"/>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101323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AF9C574A-D7DD-CB4C-AB98-58B22BA8EE58}" type="slidenum">
              <a:rPr lang="es-ES"/>
              <a:pPr/>
              <a:t>18</a:t>
            </a:fld>
            <a:endParaRPr lang="es-ES"/>
          </a:p>
        </p:txBody>
      </p:sp>
      <p:sp>
        <p:nvSpPr>
          <p:cNvPr id="76802"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 xmlns:ma14="http://schemas.microsoft.com/office/mac/drawingml/2011/main" val="1"/>
            </a:ext>
          </a:extLst>
        </p:spPr>
      </p:sp>
      <p:sp>
        <p:nvSpPr>
          <p:cNvPr id="76803" name="Rectangle 3"/>
          <p:cNvSpPr>
            <a:spLocks noGrp="1" noChangeArrowheads="1"/>
          </p:cNvSpPr>
          <p:nvPr>
            <p:ph type="body" idx="1"/>
          </p:nvPr>
        </p:nvSpPr>
        <p:spPr/>
        <p:txBody>
          <a:bodyPr/>
          <a:lstStyle/>
          <a:p>
            <a:endParaRPr lang="es-ES"/>
          </a:p>
        </p:txBody>
      </p:sp>
      <p:sp>
        <p:nvSpPr>
          <p:cNvPr id="2" name="Marcador de fecha 1">
            <a:extLst>
              <a:ext uri="{FF2B5EF4-FFF2-40B4-BE49-F238E27FC236}">
                <a16:creationId xmlns:a16="http://schemas.microsoft.com/office/drawing/2014/main" id="{A7F16D40-A9C4-3E46-9728-FE1F8932EC9A}"/>
              </a:ext>
            </a:extLst>
          </p:cNvPr>
          <p:cNvSpPr>
            <a:spLocks noGrp="1"/>
          </p:cNvSpPr>
          <p:nvPr>
            <p:ph type="dt" idx="1"/>
          </p:nvPr>
        </p:nvSpPr>
        <p:spPr/>
        <p:txBody>
          <a:bodyPr/>
          <a:lstStyle/>
          <a:p>
            <a:fld id="{1644D80C-A6B5-A445-A4DD-77A845BF9D7E}" type="datetime7">
              <a:rPr lang="es-UY" smtClean="0"/>
              <a:t>Ago.-25</a:t>
            </a:fld>
            <a:endParaRPr lang="es-ES"/>
          </a:p>
        </p:txBody>
      </p:sp>
      <p:sp>
        <p:nvSpPr>
          <p:cNvPr id="3" name="Marcador de encabezado 2">
            <a:extLst>
              <a:ext uri="{FF2B5EF4-FFF2-40B4-BE49-F238E27FC236}">
                <a16:creationId xmlns:a16="http://schemas.microsoft.com/office/drawing/2014/main" id="{34DCCE1C-1957-2846-821D-FBFBE03CC442}"/>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101323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EC5E8BFD-9084-FA40-866D-93F50725ABC9}" type="slidenum">
              <a:rPr lang="es-ES"/>
              <a:pPr/>
              <a:t>21</a:t>
            </a:fld>
            <a:endParaRPr lang="es-ES"/>
          </a:p>
        </p:txBody>
      </p:sp>
      <p:sp>
        <p:nvSpPr>
          <p:cNvPr id="69634"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 xmlns:ma14="http://schemas.microsoft.com/office/mac/drawingml/2011/main" val="1"/>
            </a:ext>
          </a:extLst>
        </p:spPr>
      </p:sp>
      <p:sp>
        <p:nvSpPr>
          <p:cNvPr id="69635" name="Rectangle 3"/>
          <p:cNvSpPr>
            <a:spLocks noGrp="1" noChangeArrowheads="1"/>
          </p:cNvSpPr>
          <p:nvPr>
            <p:ph type="body" idx="1"/>
          </p:nvPr>
        </p:nvSpPr>
        <p:spPr/>
        <p:txBody>
          <a:bodyPr/>
          <a:lstStyle/>
          <a:p>
            <a:endParaRPr lang="es-ES"/>
          </a:p>
        </p:txBody>
      </p:sp>
      <p:sp>
        <p:nvSpPr>
          <p:cNvPr id="2" name="Marcador de fecha 1">
            <a:extLst>
              <a:ext uri="{FF2B5EF4-FFF2-40B4-BE49-F238E27FC236}">
                <a16:creationId xmlns:a16="http://schemas.microsoft.com/office/drawing/2014/main" id="{C1EA5074-33AC-D24A-A529-AEB30A3FD8A6}"/>
              </a:ext>
            </a:extLst>
          </p:cNvPr>
          <p:cNvSpPr>
            <a:spLocks noGrp="1"/>
          </p:cNvSpPr>
          <p:nvPr>
            <p:ph type="dt" idx="1"/>
          </p:nvPr>
        </p:nvSpPr>
        <p:spPr/>
        <p:txBody>
          <a:bodyPr/>
          <a:lstStyle/>
          <a:p>
            <a:fld id="{43CEFEB1-E7EC-6C41-9B56-5A0A07B788AA}" type="datetime7">
              <a:rPr lang="es-UY" smtClean="0"/>
              <a:t>Ago.-25</a:t>
            </a:fld>
            <a:endParaRPr lang="es-ES"/>
          </a:p>
        </p:txBody>
      </p:sp>
      <p:sp>
        <p:nvSpPr>
          <p:cNvPr id="3" name="Marcador de encabezado 2">
            <a:extLst>
              <a:ext uri="{FF2B5EF4-FFF2-40B4-BE49-F238E27FC236}">
                <a16:creationId xmlns:a16="http://schemas.microsoft.com/office/drawing/2014/main" id="{352ACEA1-A006-D049-8DD4-2AB7A3134047}"/>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1131884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D26626EA-9E3A-CC48-AFFE-ECF6F01CA1C4}" type="slidenum">
              <a:rPr lang="es-ES"/>
              <a:pPr/>
              <a:t>22</a:t>
            </a:fld>
            <a:endParaRPr lang="es-ES"/>
          </a:p>
        </p:txBody>
      </p:sp>
      <p:sp>
        <p:nvSpPr>
          <p:cNvPr id="77826"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 xmlns:ma14="http://schemas.microsoft.com/office/mac/drawingml/2011/main" val="1"/>
            </a:ext>
          </a:extLst>
        </p:spPr>
      </p:sp>
      <p:sp>
        <p:nvSpPr>
          <p:cNvPr id="77827" name="Rectangle 3"/>
          <p:cNvSpPr>
            <a:spLocks noGrp="1" noChangeArrowheads="1"/>
          </p:cNvSpPr>
          <p:nvPr>
            <p:ph type="body" idx="1"/>
          </p:nvPr>
        </p:nvSpPr>
        <p:spPr/>
        <p:txBody>
          <a:bodyPr/>
          <a:lstStyle/>
          <a:p>
            <a:r>
              <a:rPr lang="es-ES_tradnl" noProof="0" dirty="0"/>
              <a:t>Bosones: spin entero. Sigue su estadística</a:t>
            </a:r>
            <a:r>
              <a:rPr lang="es-ES_tradnl" baseline="0" noProof="0" dirty="0"/>
              <a:t> de bose-</a:t>
            </a:r>
            <a:r>
              <a:rPr lang="es-ES_tradnl" baseline="0" noProof="0" dirty="0" err="1"/>
              <a:t>einstein</a:t>
            </a:r>
            <a:r>
              <a:rPr lang="es-ES_tradnl" baseline="0" noProof="0" dirty="0"/>
              <a:t>. Hay 6 tipos. W+, W-, Z, </a:t>
            </a:r>
            <a:r>
              <a:rPr lang="es-ES_tradnl" baseline="0" noProof="0" dirty="0" err="1"/>
              <a:t>Higgs</a:t>
            </a:r>
            <a:r>
              <a:rPr lang="es-ES_tradnl" baseline="0" noProof="0" dirty="0"/>
              <a:t> </a:t>
            </a:r>
            <a:r>
              <a:rPr lang="es-ES_tradnl" baseline="0" noProof="0" dirty="0" err="1"/>
              <a:t>boson</a:t>
            </a:r>
            <a:r>
              <a:rPr lang="es-ES_tradnl" baseline="0" noProof="0" dirty="0"/>
              <a:t> (con masa), </a:t>
            </a:r>
            <a:r>
              <a:rPr lang="es-ES_tradnl" baseline="0" noProof="0" dirty="0" err="1"/>
              <a:t>foton</a:t>
            </a:r>
            <a:r>
              <a:rPr lang="es-ES_tradnl" baseline="0" noProof="0" dirty="0"/>
              <a:t> y gluon (sin masa).</a:t>
            </a:r>
          </a:p>
          <a:p>
            <a:r>
              <a:rPr lang="es-ES_tradnl" baseline="0" noProof="0" dirty="0"/>
              <a:t>Fermiones: </a:t>
            </a:r>
            <a:r>
              <a:rPr lang="es-ES_tradnl" baseline="0" noProof="0" dirty="0" err="1"/>
              <a:t>espin</a:t>
            </a:r>
            <a:r>
              <a:rPr lang="es-ES_tradnl" baseline="0" noProof="0" dirty="0"/>
              <a:t> </a:t>
            </a:r>
            <a:r>
              <a:rPr lang="es-ES_tradnl" baseline="0" noProof="0" dirty="0" err="1"/>
              <a:t>semientero</a:t>
            </a:r>
            <a:r>
              <a:rPr lang="es-ES_tradnl" baseline="0" noProof="0" dirty="0"/>
              <a:t>, siguen Fermi-</a:t>
            </a:r>
            <a:r>
              <a:rPr lang="es-ES_tradnl" baseline="0" noProof="0" dirty="0" err="1"/>
              <a:t>Dirac</a:t>
            </a:r>
            <a:r>
              <a:rPr lang="es-ES_tradnl" baseline="0" noProof="0" dirty="0"/>
              <a:t>, No todos son </a:t>
            </a:r>
            <a:r>
              <a:rPr lang="es-ES_tradnl" baseline="0" noProof="0" dirty="0" err="1"/>
              <a:t>particulas</a:t>
            </a:r>
            <a:r>
              <a:rPr lang="es-ES_tradnl" baseline="0" noProof="0" dirty="0"/>
              <a:t> elementales, por ejemplo el </a:t>
            </a:r>
            <a:r>
              <a:rPr lang="es-ES_tradnl" baseline="0" noProof="0" dirty="0" err="1"/>
              <a:t>proton</a:t>
            </a:r>
            <a:r>
              <a:rPr lang="es-ES_tradnl" baseline="0" noProof="0" dirty="0"/>
              <a:t> y el </a:t>
            </a:r>
            <a:r>
              <a:rPr lang="es-ES_tradnl" baseline="0" noProof="0" dirty="0" err="1"/>
              <a:t>neutron</a:t>
            </a:r>
            <a:r>
              <a:rPr lang="es-ES_tradnl" baseline="0" noProof="0" dirty="0"/>
              <a:t> están hechos de quarks. Los fermiones hay de dos tipos: </a:t>
            </a:r>
            <a:r>
              <a:rPr lang="es-ES_tradnl" baseline="0" noProof="0" dirty="0" err="1"/>
              <a:t>Leoptones</a:t>
            </a:r>
            <a:r>
              <a:rPr lang="es-ES_tradnl" baseline="0" noProof="0" dirty="0"/>
              <a:t> y Quarks.</a:t>
            </a:r>
          </a:p>
          <a:p>
            <a:r>
              <a:rPr lang="es-ES_tradnl" baseline="0" noProof="0" dirty="0"/>
              <a:t>Los leptones existen aislados, mientras que eso no ocurre con los quarks que requieren de la presencia e otros quarks.</a:t>
            </a:r>
          </a:p>
          <a:p>
            <a:r>
              <a:rPr lang="es-ES_tradnl" baseline="0" noProof="0" dirty="0"/>
              <a:t>Leptones: </a:t>
            </a:r>
            <a:r>
              <a:rPr lang="es-ES_tradnl" baseline="0" noProof="0" dirty="0" err="1"/>
              <a:t>electron</a:t>
            </a:r>
            <a:r>
              <a:rPr lang="es-ES_tradnl" baseline="0" noProof="0" dirty="0"/>
              <a:t>, muon y </a:t>
            </a:r>
            <a:r>
              <a:rPr lang="es-ES_tradnl" baseline="0" noProof="0" dirty="0" err="1"/>
              <a:t>tauó</a:t>
            </a:r>
            <a:r>
              <a:rPr lang="es-ES_tradnl" baseline="0" noProof="0" dirty="0"/>
              <a:t> y sus respectivos neutrinos. No tienen carga de color.</a:t>
            </a:r>
          </a:p>
          <a:p>
            <a:r>
              <a:rPr lang="es-ES_tradnl" baseline="0" noProof="0" dirty="0"/>
              <a:t>Quarks: up, </a:t>
            </a:r>
            <a:r>
              <a:rPr lang="es-ES_tradnl" baseline="0" noProof="0" dirty="0" err="1"/>
              <a:t>down</a:t>
            </a:r>
            <a:r>
              <a:rPr lang="es-ES_tradnl" baseline="0" noProof="0" dirty="0"/>
              <a:t>, </a:t>
            </a:r>
            <a:r>
              <a:rPr lang="es-ES_tradnl" baseline="0" noProof="0" dirty="0" err="1"/>
              <a:t>charm</a:t>
            </a:r>
            <a:r>
              <a:rPr lang="es-ES_tradnl" baseline="0" noProof="0" dirty="0"/>
              <a:t>, </a:t>
            </a:r>
            <a:r>
              <a:rPr lang="es-ES_tradnl" baseline="0" noProof="0" dirty="0" err="1"/>
              <a:t>strange</a:t>
            </a:r>
            <a:r>
              <a:rPr lang="es-ES_tradnl" baseline="0" noProof="0" dirty="0"/>
              <a:t>, Top y </a:t>
            </a:r>
            <a:r>
              <a:rPr lang="es-ES_tradnl" baseline="0" noProof="0" dirty="0" err="1"/>
              <a:t>down</a:t>
            </a:r>
            <a:r>
              <a:rPr lang="es-ES_tradnl" baseline="0" noProof="0" dirty="0"/>
              <a:t>. No tienen carga de color, interaccionan con gluones.</a:t>
            </a:r>
          </a:p>
          <a:p>
            <a:endParaRPr lang="es-ES_tradnl" baseline="0" noProof="0" dirty="0"/>
          </a:p>
          <a:p>
            <a:r>
              <a:rPr lang="es-ES_tradnl" baseline="0" noProof="0" dirty="0"/>
              <a:t>La materia esta hecha de fermiones (leptones y quarks), los bosones no están hechos de fermiones, por lo que solo llevan fuerza (</a:t>
            </a:r>
            <a:r>
              <a:rPr lang="es-ES_tradnl" baseline="0" noProof="0" dirty="0" err="1"/>
              <a:t>forcer</a:t>
            </a:r>
            <a:r>
              <a:rPr lang="es-ES_tradnl" baseline="0" noProof="0" dirty="0"/>
              <a:t> </a:t>
            </a:r>
            <a:r>
              <a:rPr lang="es-ES_tradnl" baseline="0" noProof="0" dirty="0" err="1"/>
              <a:t>carrier</a:t>
            </a:r>
            <a:r>
              <a:rPr lang="es-ES_tradnl" baseline="0" noProof="0" dirty="0"/>
              <a:t>). No son materia, aunque llevan masa. La masa no es exclusiva de lo que llamamos materia.</a:t>
            </a:r>
          </a:p>
        </p:txBody>
      </p:sp>
      <p:sp>
        <p:nvSpPr>
          <p:cNvPr id="2" name="Marcador de fecha 1">
            <a:extLst>
              <a:ext uri="{FF2B5EF4-FFF2-40B4-BE49-F238E27FC236}">
                <a16:creationId xmlns:a16="http://schemas.microsoft.com/office/drawing/2014/main" id="{92454B7B-9C3C-7D48-AA7F-4C6EED6586E7}"/>
              </a:ext>
            </a:extLst>
          </p:cNvPr>
          <p:cNvSpPr>
            <a:spLocks noGrp="1"/>
          </p:cNvSpPr>
          <p:nvPr>
            <p:ph type="dt" idx="1"/>
          </p:nvPr>
        </p:nvSpPr>
        <p:spPr/>
        <p:txBody>
          <a:bodyPr/>
          <a:lstStyle/>
          <a:p>
            <a:fld id="{A7BC6DF7-722C-7D4D-8144-DE44E20BBECF}" type="datetime7">
              <a:rPr lang="es-UY" smtClean="0"/>
              <a:t>Ago.-25</a:t>
            </a:fld>
            <a:endParaRPr lang="es-ES"/>
          </a:p>
        </p:txBody>
      </p:sp>
      <p:sp>
        <p:nvSpPr>
          <p:cNvPr id="3" name="Marcador de encabezado 2">
            <a:extLst>
              <a:ext uri="{FF2B5EF4-FFF2-40B4-BE49-F238E27FC236}">
                <a16:creationId xmlns:a16="http://schemas.microsoft.com/office/drawing/2014/main" id="{518BAE38-70EF-5A45-9FD7-9CC3D5FFB650}"/>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380390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52985C26-F21E-E84A-BF6D-ADFB17416D81}" type="slidenum">
              <a:rPr lang="es-ES"/>
              <a:pPr/>
              <a:t>23</a:t>
            </a:fld>
            <a:endParaRPr lang="es-ES"/>
          </a:p>
        </p:txBody>
      </p:sp>
      <p:sp>
        <p:nvSpPr>
          <p:cNvPr id="78850"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 xmlns:ma14="http://schemas.microsoft.com/office/mac/drawingml/2011/main" val="1"/>
            </a:ext>
          </a:extLst>
        </p:spPr>
      </p:sp>
      <p:sp>
        <p:nvSpPr>
          <p:cNvPr id="78851"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dirty="0"/>
              <a:t>Ver web</a:t>
            </a:r>
            <a:r>
              <a:rPr lang="es-ES" baseline="0" dirty="0"/>
              <a:t> de </a:t>
            </a:r>
            <a:r>
              <a:rPr lang="es-ES" baseline="0" dirty="0" err="1"/>
              <a:t>hyperphysics</a:t>
            </a:r>
            <a:endParaRPr lang="es-E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http://</a:t>
            </a:r>
            <a:r>
              <a:rPr lang="es-ES" dirty="0" err="1"/>
              <a:t>hyperphysics.phy-astr.gsu.edu</a:t>
            </a:r>
            <a:r>
              <a:rPr lang="es-ES" dirty="0"/>
              <a:t>/</a:t>
            </a:r>
            <a:r>
              <a:rPr lang="es-ES" dirty="0" err="1"/>
              <a:t>hbase</a:t>
            </a:r>
            <a:r>
              <a:rPr lang="es-ES" dirty="0"/>
              <a:t>/</a:t>
            </a:r>
            <a:r>
              <a:rPr lang="es-ES" dirty="0" err="1"/>
              <a:t>forces</a:t>
            </a:r>
            <a:r>
              <a:rPr lang="es-ES" dirty="0"/>
              <a:t>/funfor.html#c1</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dirty="0"/>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Fuerza</a:t>
            </a:r>
            <a:r>
              <a:rPr lang="es-ES" baseline="0" dirty="0"/>
              <a:t> Débil: </a:t>
            </a:r>
          </a:p>
          <a:p>
            <a:pPr marL="0" marR="0" indent="0" algn="l" defTabSz="914400" rtl="0" eaLnBrk="0" fontAlgn="base" latinLnBrk="0" hangingPunct="0">
              <a:lnSpc>
                <a:spcPct val="100000"/>
              </a:lnSpc>
              <a:spcBef>
                <a:spcPct val="30000"/>
              </a:spcBef>
              <a:spcAft>
                <a:spcPct val="0"/>
              </a:spcAft>
              <a:buClrTx/>
              <a:buSzTx/>
              <a:buFontTx/>
              <a:buNone/>
              <a:tabLst/>
              <a:defRPr/>
            </a:pPr>
            <a:r>
              <a:rPr lang="es-ES" baseline="0" dirty="0" err="1"/>
              <a:t>Interacci</a:t>
            </a:r>
            <a:r>
              <a:rPr lang="en-US" baseline="0" dirty="0" err="1"/>
              <a:t>ón</a:t>
            </a:r>
            <a:r>
              <a:rPr lang="en-US" baseline="0" dirty="0"/>
              <a:t> de </a:t>
            </a:r>
            <a:r>
              <a:rPr lang="en-US" baseline="0" dirty="0" err="1"/>
              <a:t>corto</a:t>
            </a:r>
            <a:r>
              <a:rPr lang="en-US" baseline="0" dirty="0"/>
              <a:t> </a:t>
            </a:r>
            <a:r>
              <a:rPr lang="en-US" baseline="0" dirty="0" err="1"/>
              <a:t>alcance</a:t>
            </a:r>
            <a:r>
              <a:rPr lang="en-US" baseline="0" dirty="0"/>
              <a:t>, </a:t>
            </a:r>
            <a:r>
              <a:rPr lang="en-US" baseline="0" dirty="0" err="1"/>
              <a:t>permite</a:t>
            </a:r>
            <a:r>
              <a:rPr lang="en-US" baseline="0" dirty="0"/>
              <a:t> </a:t>
            </a:r>
            <a:r>
              <a:rPr lang="en-US" baseline="0" dirty="0" err="1"/>
              <a:t>entender</a:t>
            </a:r>
            <a:r>
              <a:rPr lang="en-US" baseline="0" dirty="0"/>
              <a:t> los </a:t>
            </a:r>
            <a:r>
              <a:rPr lang="en-US" baseline="0" dirty="0" err="1"/>
              <a:t>cambios</a:t>
            </a:r>
            <a:r>
              <a:rPr lang="en-US" baseline="0" dirty="0"/>
              <a:t> </a:t>
            </a:r>
            <a:r>
              <a:rPr lang="en-US" baseline="0" dirty="0" err="1"/>
              <a:t>que</a:t>
            </a:r>
            <a:r>
              <a:rPr lang="en-US" baseline="0" dirty="0"/>
              <a:t> </a:t>
            </a:r>
            <a:r>
              <a:rPr lang="en-US" baseline="0" dirty="0" err="1"/>
              <a:t>ocurren</a:t>
            </a:r>
            <a:r>
              <a:rPr lang="en-US" baseline="0" dirty="0"/>
              <a:t> a </a:t>
            </a:r>
            <a:r>
              <a:rPr lang="en-US" baseline="0" dirty="0" err="1"/>
              <a:t>nivel</a:t>
            </a:r>
            <a:r>
              <a:rPr lang="en-US" baseline="0" dirty="0"/>
              <a:t> nuclear, </a:t>
            </a:r>
            <a:r>
              <a:rPr lang="en-US" baseline="0" dirty="0" err="1"/>
              <a:t>decaimiento</a:t>
            </a:r>
            <a:r>
              <a:rPr lang="en-US" baseline="0" dirty="0"/>
              <a:t> beta, etc.</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dirty="0"/>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Los bosones W y Z son las partículas mediadoras de la interacción nuclear débil, una de las cuatro interacciones fundamentales de la naturaleza. Son dos tipos de partículas fundamentales, muy masivas, que se encargan en general de cambiar el sabor de otras partículas, los leptones y los quarks.</a:t>
            </a:r>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Fueron descubiertas en el CERN, en 1983; aunque su existencia y características generales habían sido predichas mucho antes. El bosón W recibe ese nombre de la palabra inglesa </a:t>
            </a:r>
            <a:r>
              <a:rPr lang="es-ES" dirty="0" err="1"/>
              <a:t>weak</a:t>
            </a:r>
            <a:r>
              <a:rPr lang="es-ES" dirty="0"/>
              <a:t>, ‘débil’, por la interacción débil a la que caracteriza. El bosón Z puede haber recibido ese nombre por ser el último de los tres en descubrirse, o tal vez por tener carga eléctrica cero (</a:t>
            </a:r>
            <a:r>
              <a:rPr lang="es-ES" dirty="0" err="1"/>
              <a:t>zero</a:t>
            </a:r>
            <a:r>
              <a:rPr lang="es-ES" dirty="0"/>
              <a:t>, en inglés). En español también se suelen conocer como «bosones intermedios».</a:t>
            </a:r>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Existen dos tipos de bosones W: uno con carga eléctrica positiva igual a la carga elemental y el otro con la misma carga pero negativa. Se simbolizan W+ y W− y ambos son respectivamente antipartículas del otro. El bosón Z es eléctricamente neutro, y es su propia antipartícula.</a:t>
            </a:r>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Los tres tipos de bosones son muy masivos para ser partículas elementales. Los bosones W tienen una masa de 80.4 </a:t>
            </a:r>
            <a:r>
              <a:rPr lang="es-ES" dirty="0" err="1"/>
              <a:t>GeV</a:t>
            </a:r>
            <a:r>
              <a:rPr lang="es-ES" dirty="0"/>
              <a:t>/c2,1 y el bosón Z de 91.2 </a:t>
            </a:r>
            <a:r>
              <a:rPr lang="es-ES" dirty="0" err="1"/>
              <a:t>GeV</a:t>
            </a:r>
            <a:r>
              <a:rPr lang="es-ES" dirty="0"/>
              <a:t>/c2. Son más masivos que los núcleos de hierro, lo que explica perfectamente que las distancias a las que ésta interacción actúa sean tan pequeñas, del orden de 10-18 m.</a:t>
            </a:r>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Los tres bosones tienen un spin de 1, y una vida media muy corta del orden de 10-25 segundos.</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dirty="0"/>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Fuerza Fuerte:</a:t>
            </a:r>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La interacción nuclear fuerte es una de las cuatro interacciones fundamentales que el modelo estándar de la física de partículas establece para explicar las fuerzas entre las partículas conocidas.</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dirty="0"/>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Esta fuerza es la responsable de mantener unidos a los nucleones (protones y neutrones) que coexisten en el núcleo atómico, venciendo a la repulsión electromagnética entre los protones que poseen carga eléctrica del mismo signo (positiva) y haciendo que los neutrones, que no tienen carga eléctrica, permanezcan unidos entre sí y también a los protones.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dirty="0"/>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Los efectos de esta fuerza sólo se aprecian a distancias muy pequeñas, del tamaño de los núcleos atómicos, y no se perciben a distancias mayores a 1 </a:t>
            </a:r>
            <a:r>
              <a:rPr lang="es-ES" dirty="0" err="1"/>
              <a:t>fm</a:t>
            </a:r>
            <a:r>
              <a:rPr lang="es-ES" dirty="0"/>
              <a:t>. A esta característica se la conoce como de corto alcance, en contraposición con las de largo alcance como la gravedad o la interacción electromagnética, que son estrictamente de alcance infinito.</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dirty="0"/>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Fuerza gravitatoria:</a:t>
            </a:r>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La</a:t>
            </a:r>
            <a:r>
              <a:rPr lang="es-ES" baseline="0" dirty="0"/>
              <a:t> media el </a:t>
            </a:r>
            <a:r>
              <a:rPr lang="es-ES" baseline="0" dirty="0" err="1"/>
              <a:t>graviton</a:t>
            </a:r>
            <a:r>
              <a:rPr lang="es-ES" baseline="0" dirty="0"/>
              <a:t>, el cual aun no se ha demostrado su existencia. Muy </a:t>
            </a:r>
            <a:r>
              <a:rPr lang="es-ES" baseline="0" dirty="0" err="1"/>
              <a:t>dificl</a:t>
            </a:r>
            <a:r>
              <a:rPr lang="es-ES" baseline="0" dirty="0"/>
              <a:t> de medir, porque no tiene masa, y la probabilidad de eventos hace que se requieran detectores muy grandes. De todas formas el reciente experimento en el CERN con la </a:t>
            </a:r>
            <a:r>
              <a:rPr lang="es-ES" baseline="0" dirty="0" err="1"/>
              <a:t>confirmaci</a:t>
            </a:r>
            <a:r>
              <a:rPr lang="en-US" baseline="0" dirty="0" err="1"/>
              <a:t>ón</a:t>
            </a:r>
            <a:r>
              <a:rPr lang="en-US" baseline="0" dirty="0"/>
              <a:t> del </a:t>
            </a:r>
            <a:r>
              <a:rPr lang="en-US" baseline="0" dirty="0" err="1"/>
              <a:t>bosón</a:t>
            </a:r>
            <a:r>
              <a:rPr lang="en-US" baseline="0" dirty="0"/>
              <a:t> de Higgs y </a:t>
            </a:r>
            <a:r>
              <a:rPr lang="en-US" baseline="0" dirty="0" err="1"/>
              <a:t>también</a:t>
            </a:r>
            <a:r>
              <a:rPr lang="en-US" baseline="0" dirty="0"/>
              <a:t> el </a:t>
            </a:r>
            <a:r>
              <a:rPr lang="en-US" baseline="0" dirty="0" err="1"/>
              <a:t>reciente</a:t>
            </a:r>
            <a:r>
              <a:rPr lang="en-US" baseline="0" dirty="0"/>
              <a:t> </a:t>
            </a:r>
            <a:r>
              <a:rPr lang="en-US" baseline="0" dirty="0" err="1"/>
              <a:t>descubrimiento</a:t>
            </a:r>
            <a:r>
              <a:rPr lang="en-US" baseline="0" dirty="0"/>
              <a:t> de </a:t>
            </a:r>
            <a:r>
              <a:rPr lang="en-US" baseline="0" dirty="0" err="1"/>
              <a:t>las</a:t>
            </a:r>
            <a:r>
              <a:rPr lang="en-US" baseline="0" dirty="0"/>
              <a:t> </a:t>
            </a:r>
            <a:r>
              <a:rPr lang="en-US" baseline="0" dirty="0" err="1"/>
              <a:t>ondas</a:t>
            </a:r>
            <a:r>
              <a:rPr lang="en-US" baseline="0" dirty="0"/>
              <a:t> </a:t>
            </a:r>
            <a:r>
              <a:rPr lang="en-US" baseline="0" dirty="0" err="1"/>
              <a:t>gravitacionales</a:t>
            </a:r>
            <a:r>
              <a:rPr lang="en-US" baseline="0" dirty="0"/>
              <a:t> </a:t>
            </a:r>
            <a:r>
              <a:rPr lang="en-US" baseline="0" dirty="0" err="1"/>
              <a:t>hace</a:t>
            </a:r>
            <a:r>
              <a:rPr lang="en-US" baseline="0" dirty="0"/>
              <a:t> </a:t>
            </a:r>
            <a:r>
              <a:rPr lang="en-US" baseline="0" dirty="0" err="1"/>
              <a:t>pensar</a:t>
            </a:r>
            <a:r>
              <a:rPr lang="en-US" baseline="0" dirty="0"/>
              <a:t> </a:t>
            </a:r>
            <a:r>
              <a:rPr lang="en-US" baseline="0" dirty="0" err="1"/>
              <a:t>que</a:t>
            </a:r>
            <a:r>
              <a:rPr lang="en-US" baseline="0" dirty="0"/>
              <a:t> el </a:t>
            </a:r>
            <a:r>
              <a:rPr lang="en-US" baseline="0" dirty="0" err="1"/>
              <a:t>rol</a:t>
            </a:r>
            <a:r>
              <a:rPr lang="en-US" baseline="0" dirty="0"/>
              <a:t> del </a:t>
            </a:r>
            <a:r>
              <a:rPr lang="en-US" baseline="0" dirty="0" err="1"/>
              <a:t>gravitón</a:t>
            </a:r>
            <a:r>
              <a:rPr lang="en-US" baseline="0" dirty="0"/>
              <a:t> </a:t>
            </a:r>
            <a:r>
              <a:rPr lang="en-US" baseline="0" dirty="0" err="1"/>
              <a:t>sigue</a:t>
            </a:r>
            <a:r>
              <a:rPr lang="en-US" baseline="0" dirty="0"/>
              <a:t> </a:t>
            </a:r>
            <a:r>
              <a:rPr lang="en-US" baseline="0" dirty="0" err="1"/>
              <a:t>intacto</a:t>
            </a:r>
            <a:r>
              <a:rPr lang="en-US" baseline="0" dirty="0"/>
              <a:t>. De </a:t>
            </a:r>
            <a:r>
              <a:rPr lang="en-US" baseline="0" dirty="0" err="1"/>
              <a:t>hecho</a:t>
            </a:r>
            <a:r>
              <a:rPr lang="en-US" baseline="0" dirty="0"/>
              <a:t> </a:t>
            </a:r>
            <a:r>
              <a:rPr lang="en-US" baseline="0" dirty="0" err="1"/>
              <a:t>las</a:t>
            </a:r>
            <a:r>
              <a:rPr lang="en-US" baseline="0" dirty="0"/>
              <a:t> </a:t>
            </a:r>
            <a:r>
              <a:rPr lang="en-US" baseline="0" dirty="0" err="1"/>
              <a:t>ondas</a:t>
            </a:r>
            <a:r>
              <a:rPr lang="en-US" baseline="0" dirty="0"/>
              <a:t> </a:t>
            </a:r>
            <a:r>
              <a:rPr lang="en-US" baseline="0" dirty="0" err="1"/>
              <a:t>gravitacionales</a:t>
            </a:r>
            <a:r>
              <a:rPr lang="en-US" baseline="0" dirty="0"/>
              <a:t> no son </a:t>
            </a:r>
            <a:r>
              <a:rPr lang="en-US" baseline="0" dirty="0" err="1"/>
              <a:t>ni</a:t>
            </a:r>
            <a:r>
              <a:rPr lang="en-US" baseline="0" dirty="0"/>
              <a:t> </a:t>
            </a:r>
            <a:r>
              <a:rPr lang="en-US" baseline="0" dirty="0" err="1"/>
              <a:t>más</a:t>
            </a:r>
            <a:r>
              <a:rPr lang="en-US" baseline="0" dirty="0"/>
              <a:t> </a:t>
            </a:r>
            <a:r>
              <a:rPr lang="en-US" baseline="0" dirty="0" err="1"/>
              <a:t>ni</a:t>
            </a:r>
            <a:r>
              <a:rPr lang="en-US" baseline="0" dirty="0"/>
              <a:t> </a:t>
            </a:r>
            <a:r>
              <a:rPr lang="en-US" baseline="0" dirty="0" err="1"/>
              <a:t>menos</a:t>
            </a:r>
            <a:r>
              <a:rPr lang="en-US" baseline="0" dirty="0"/>
              <a:t> </a:t>
            </a:r>
            <a:r>
              <a:rPr lang="en-US" baseline="0" dirty="0" err="1"/>
              <a:t>que</a:t>
            </a:r>
            <a:r>
              <a:rPr lang="en-US" baseline="0" dirty="0"/>
              <a:t> </a:t>
            </a:r>
            <a:r>
              <a:rPr lang="en-US" baseline="0" dirty="0" err="1"/>
              <a:t>resonancias</a:t>
            </a:r>
            <a:r>
              <a:rPr lang="en-US" baseline="0" dirty="0"/>
              <a:t> </a:t>
            </a:r>
            <a:r>
              <a:rPr lang="en-US" baseline="0" dirty="0" err="1"/>
              <a:t>que</a:t>
            </a:r>
            <a:r>
              <a:rPr lang="en-US" baseline="0" dirty="0"/>
              <a:t> se </a:t>
            </a:r>
            <a:r>
              <a:rPr lang="en-US" baseline="0" dirty="0" err="1"/>
              <a:t>establecen</a:t>
            </a:r>
            <a:r>
              <a:rPr lang="en-US" baseline="0" dirty="0"/>
              <a:t>  </a:t>
            </a:r>
            <a:r>
              <a:rPr lang="en-US" baseline="0" dirty="0" err="1"/>
              <a:t>ene</a:t>
            </a:r>
            <a:r>
              <a:rPr lang="en-US" baseline="0" dirty="0"/>
              <a:t> los </a:t>
            </a:r>
            <a:r>
              <a:rPr lang="en-US" baseline="0" dirty="0" err="1"/>
              <a:t>gravitones</a:t>
            </a:r>
            <a:r>
              <a:rPr lang="en-US" baseline="0" dirty="0"/>
              <a:t>.</a:t>
            </a:r>
            <a:endParaRPr lang="es-ES" dirty="0"/>
          </a:p>
          <a:p>
            <a:endParaRPr lang="es-ES" dirty="0"/>
          </a:p>
        </p:txBody>
      </p:sp>
      <p:sp>
        <p:nvSpPr>
          <p:cNvPr id="2" name="Marcador de fecha 1">
            <a:extLst>
              <a:ext uri="{FF2B5EF4-FFF2-40B4-BE49-F238E27FC236}">
                <a16:creationId xmlns:a16="http://schemas.microsoft.com/office/drawing/2014/main" id="{9F2207A5-8227-764C-B53D-1F931F0C7CAA}"/>
              </a:ext>
            </a:extLst>
          </p:cNvPr>
          <p:cNvSpPr>
            <a:spLocks noGrp="1"/>
          </p:cNvSpPr>
          <p:nvPr>
            <p:ph type="dt" idx="1"/>
          </p:nvPr>
        </p:nvSpPr>
        <p:spPr/>
        <p:txBody>
          <a:bodyPr/>
          <a:lstStyle/>
          <a:p>
            <a:fld id="{05A8609D-4815-9945-819F-FB5D2335C441}" type="datetime7">
              <a:rPr lang="es-UY" smtClean="0"/>
              <a:t>Ago.-25</a:t>
            </a:fld>
            <a:endParaRPr lang="es-ES"/>
          </a:p>
        </p:txBody>
      </p:sp>
      <p:sp>
        <p:nvSpPr>
          <p:cNvPr id="3" name="Marcador de encabezado 2">
            <a:extLst>
              <a:ext uri="{FF2B5EF4-FFF2-40B4-BE49-F238E27FC236}">
                <a16:creationId xmlns:a16="http://schemas.microsoft.com/office/drawing/2014/main" id="{C0974C64-51FA-0A42-B88F-CAE00C6634AE}"/>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1992576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CCF2A40F-2CED-C748-81B5-845C687CD6C1}" type="slidenum">
              <a:rPr lang="es-ES"/>
              <a:pPr/>
              <a:t>24</a:t>
            </a:fld>
            <a:endParaRPr lang="es-ES"/>
          </a:p>
        </p:txBody>
      </p:sp>
      <p:sp>
        <p:nvSpPr>
          <p:cNvPr id="79874"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 xmlns:ma14="http://schemas.microsoft.com/office/mac/drawingml/2011/main" val="1"/>
            </a:ext>
          </a:extLst>
        </p:spPr>
      </p:sp>
      <p:sp>
        <p:nvSpPr>
          <p:cNvPr id="79875" name="Rectangle 3"/>
          <p:cNvSpPr>
            <a:spLocks noGrp="1" noChangeArrowheads="1"/>
          </p:cNvSpPr>
          <p:nvPr>
            <p:ph type="body" idx="1"/>
          </p:nvPr>
        </p:nvSpPr>
        <p:spPr/>
        <p:txBody>
          <a:bodyPr/>
          <a:lstStyle/>
          <a:p>
            <a:endParaRPr lang="es-ES"/>
          </a:p>
        </p:txBody>
      </p:sp>
      <p:sp>
        <p:nvSpPr>
          <p:cNvPr id="2" name="Marcador de fecha 1">
            <a:extLst>
              <a:ext uri="{FF2B5EF4-FFF2-40B4-BE49-F238E27FC236}">
                <a16:creationId xmlns:a16="http://schemas.microsoft.com/office/drawing/2014/main" id="{5FBF4E3D-C012-F249-95FF-18B35211AFA3}"/>
              </a:ext>
            </a:extLst>
          </p:cNvPr>
          <p:cNvSpPr>
            <a:spLocks noGrp="1"/>
          </p:cNvSpPr>
          <p:nvPr>
            <p:ph type="dt" idx="1"/>
          </p:nvPr>
        </p:nvSpPr>
        <p:spPr/>
        <p:txBody>
          <a:bodyPr/>
          <a:lstStyle/>
          <a:p>
            <a:fld id="{13A63FDD-6151-5740-91E5-850E153E724A}" type="datetime7">
              <a:rPr lang="es-UY" smtClean="0"/>
              <a:t>Ago.-25</a:t>
            </a:fld>
            <a:endParaRPr lang="es-ES"/>
          </a:p>
        </p:txBody>
      </p:sp>
      <p:sp>
        <p:nvSpPr>
          <p:cNvPr id="3" name="Marcador de encabezado 2">
            <a:extLst>
              <a:ext uri="{FF2B5EF4-FFF2-40B4-BE49-F238E27FC236}">
                <a16:creationId xmlns:a16="http://schemas.microsoft.com/office/drawing/2014/main" id="{CBB24122-4DF6-7949-ADC4-737AA6FB2F61}"/>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235202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F69DCC48-5455-F748-BB7E-12A304744C63}" type="slidenum">
              <a:rPr lang="es-ES"/>
              <a:pPr/>
              <a:t>25</a:t>
            </a:fld>
            <a:endParaRPr lang="es-ES"/>
          </a:p>
        </p:txBody>
      </p:sp>
      <p:sp>
        <p:nvSpPr>
          <p:cNvPr id="80898"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 xmlns:ma14="http://schemas.microsoft.com/office/mac/drawingml/2011/main" val="1"/>
            </a:ext>
          </a:extLst>
        </p:spPr>
      </p:sp>
      <p:sp>
        <p:nvSpPr>
          <p:cNvPr id="80899" name="Rectangle 3"/>
          <p:cNvSpPr>
            <a:spLocks noGrp="1" noChangeArrowheads="1"/>
          </p:cNvSpPr>
          <p:nvPr>
            <p:ph type="body" idx="1"/>
          </p:nvPr>
        </p:nvSpPr>
        <p:spPr/>
        <p:txBody>
          <a:bodyPr/>
          <a:lstStyle/>
          <a:p>
            <a:endParaRPr lang="es-ES"/>
          </a:p>
        </p:txBody>
      </p:sp>
      <p:sp>
        <p:nvSpPr>
          <p:cNvPr id="2" name="Marcador de fecha 1">
            <a:extLst>
              <a:ext uri="{FF2B5EF4-FFF2-40B4-BE49-F238E27FC236}">
                <a16:creationId xmlns:a16="http://schemas.microsoft.com/office/drawing/2014/main" id="{42CD9582-DF5D-524C-8D4F-1BBB193C69B0}"/>
              </a:ext>
            </a:extLst>
          </p:cNvPr>
          <p:cNvSpPr>
            <a:spLocks noGrp="1"/>
          </p:cNvSpPr>
          <p:nvPr>
            <p:ph type="dt" idx="1"/>
          </p:nvPr>
        </p:nvSpPr>
        <p:spPr/>
        <p:txBody>
          <a:bodyPr/>
          <a:lstStyle/>
          <a:p>
            <a:fld id="{2C7B1B19-AFA7-F84D-B371-B92D49A08E45}" type="datetime7">
              <a:rPr lang="es-UY" smtClean="0"/>
              <a:t>Ago.-25</a:t>
            </a:fld>
            <a:endParaRPr lang="es-ES"/>
          </a:p>
        </p:txBody>
      </p:sp>
      <p:sp>
        <p:nvSpPr>
          <p:cNvPr id="3" name="Marcador de encabezado 2">
            <a:extLst>
              <a:ext uri="{FF2B5EF4-FFF2-40B4-BE49-F238E27FC236}">
                <a16:creationId xmlns:a16="http://schemas.microsoft.com/office/drawing/2014/main" id="{66B23D23-6A3F-DB45-B8B9-7B220CFE2069}"/>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833215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F0E2D5F1-FBF1-2246-99F2-979497ED052B}" type="slidenum">
              <a:rPr lang="es-ES"/>
              <a:pPr/>
              <a:t>26</a:t>
            </a:fld>
            <a:endParaRPr lang="es-ES"/>
          </a:p>
        </p:txBody>
      </p:sp>
      <p:sp>
        <p:nvSpPr>
          <p:cNvPr id="81922" name="Rectangle 2"/>
          <p:cNvSpPr>
            <a:spLocks noGrp="1" noRot="1" noChangeAspect="1" noChangeArrowheads="1" noTextEdit="1"/>
          </p:cNvSpPr>
          <p:nvPr>
            <p:ph type="sldImg"/>
          </p:nvPr>
        </p:nvSpPr>
        <p:spPr>
          <a:xfrm>
            <a:off x="238125" y="722313"/>
            <a:ext cx="6411913" cy="3608387"/>
          </a:xfrm>
          <a:ln/>
          <a:extLst>
            <a:ext uri="{FAA26D3D-D897-4be2-8F04-BA451C77F1D7}">
              <ma14:placeholderFlag xmlns="" xmlns:ma14="http://schemas.microsoft.com/office/mac/drawingml/2011/main" val="1"/>
            </a:ext>
          </a:extLst>
        </p:spPr>
      </p:sp>
      <p:sp>
        <p:nvSpPr>
          <p:cNvPr id="81923" name="Rectangle 3"/>
          <p:cNvSpPr>
            <a:spLocks noGrp="1" noChangeArrowheads="1"/>
          </p:cNvSpPr>
          <p:nvPr>
            <p:ph type="body" idx="1"/>
          </p:nvPr>
        </p:nvSpPr>
        <p:spPr/>
        <p:txBody>
          <a:bodyPr/>
          <a:lstStyle/>
          <a:p>
            <a:endParaRPr lang="es-ES"/>
          </a:p>
        </p:txBody>
      </p:sp>
      <p:sp>
        <p:nvSpPr>
          <p:cNvPr id="2" name="Marcador de fecha 1">
            <a:extLst>
              <a:ext uri="{FF2B5EF4-FFF2-40B4-BE49-F238E27FC236}">
                <a16:creationId xmlns:a16="http://schemas.microsoft.com/office/drawing/2014/main" id="{1B0CDB03-9079-C34E-BE72-1ABE89E14E7B}"/>
              </a:ext>
            </a:extLst>
          </p:cNvPr>
          <p:cNvSpPr>
            <a:spLocks noGrp="1"/>
          </p:cNvSpPr>
          <p:nvPr>
            <p:ph type="dt" idx="1"/>
          </p:nvPr>
        </p:nvSpPr>
        <p:spPr/>
        <p:txBody>
          <a:bodyPr/>
          <a:lstStyle/>
          <a:p>
            <a:fld id="{FFE76442-FF46-3D48-8A5C-7B1DB81C722F}" type="datetime7">
              <a:rPr lang="es-UY" smtClean="0"/>
              <a:t>Ago.-25</a:t>
            </a:fld>
            <a:endParaRPr lang="es-ES"/>
          </a:p>
        </p:txBody>
      </p:sp>
      <p:sp>
        <p:nvSpPr>
          <p:cNvPr id="3" name="Marcador de encabezado 2">
            <a:extLst>
              <a:ext uri="{FF2B5EF4-FFF2-40B4-BE49-F238E27FC236}">
                <a16:creationId xmlns:a16="http://schemas.microsoft.com/office/drawing/2014/main" id="{64BB7745-670F-B140-9432-B44A1A67D938}"/>
              </a:ext>
            </a:extLst>
          </p:cNvPr>
          <p:cNvSpPr>
            <a:spLocks noGrp="1"/>
          </p:cNvSpPr>
          <p:nvPr>
            <p:ph type="hdr" sz="quarter"/>
          </p:nvPr>
        </p:nvSpPr>
        <p:spPr/>
        <p:txBody>
          <a:bodyPr/>
          <a:lstStyle/>
          <a:p>
            <a:r>
              <a:rPr lang="es-ES"/>
              <a:t>Fisica 101 </a:t>
            </a:r>
          </a:p>
        </p:txBody>
      </p:sp>
    </p:spTree>
    <p:extLst>
      <p:ext uri="{BB962C8B-B14F-4D97-AF65-F5344CB8AC3E}">
        <p14:creationId xmlns:p14="http://schemas.microsoft.com/office/powerpoint/2010/main" val="1280311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685800" y="514350"/>
            <a:ext cx="7772400" cy="1595438"/>
          </a:xfrm>
        </p:spPr>
        <p:txBody>
          <a:bodyPr/>
          <a:lstStyle>
            <a:lvl1pPr algn="ctr">
              <a:defRPr sz="4350"/>
            </a:lvl1pPr>
          </a:lstStyle>
          <a:p>
            <a:r>
              <a:rPr lang="en-US"/>
              <a:t>Clic para editar título</a:t>
            </a:r>
            <a:endParaRPr lang="es-ES"/>
          </a:p>
        </p:txBody>
      </p:sp>
      <p:sp>
        <p:nvSpPr>
          <p:cNvPr id="51203" name="Rectangle 3"/>
          <p:cNvSpPr>
            <a:spLocks noGrp="1" noChangeArrowheads="1"/>
          </p:cNvSpPr>
          <p:nvPr>
            <p:ph type="subTitle" idx="1"/>
          </p:nvPr>
        </p:nvSpPr>
        <p:spPr>
          <a:xfrm>
            <a:off x="1371600" y="2452688"/>
            <a:ext cx="6400800" cy="1657350"/>
          </a:xfrm>
        </p:spPr>
        <p:txBody>
          <a:bodyPr/>
          <a:lstStyle>
            <a:lvl1pPr marL="0" indent="0" algn="ctr">
              <a:buFont typeface="Wingdings" pitchFamily="2" charset="2"/>
              <a:buNone/>
              <a:defRPr sz="2250"/>
            </a:lvl1pPr>
          </a:lstStyle>
          <a:p>
            <a:r>
              <a:rPr lang="en-US"/>
              <a:t>Haga clic para modificar el estilo de subtítulo del patrón</a:t>
            </a:r>
            <a:endParaRPr lang="es-ES"/>
          </a:p>
        </p:txBody>
      </p:sp>
      <p:sp>
        <p:nvSpPr>
          <p:cNvPr id="51204" name="Rectangle 4"/>
          <p:cNvSpPr>
            <a:spLocks noGrp="1" noChangeArrowheads="1"/>
          </p:cNvSpPr>
          <p:nvPr>
            <p:ph type="dt" sz="half" idx="2"/>
          </p:nvPr>
        </p:nvSpPr>
        <p:spPr/>
        <p:txBody>
          <a:bodyPr/>
          <a:lstStyle>
            <a:lvl1pPr>
              <a:defRPr/>
            </a:lvl1pPr>
          </a:lstStyle>
          <a:p>
            <a:fld id="{C92134BE-C34A-E746-8CBA-BC14630FB1C7}" type="datetime6">
              <a:rPr lang="es-UY" smtClean="0"/>
              <a:t>Agosto de 2025</a:t>
            </a:fld>
            <a:endParaRPr lang="es-ES_tradnl"/>
          </a:p>
        </p:txBody>
      </p:sp>
      <p:sp>
        <p:nvSpPr>
          <p:cNvPr id="51205" name="Rectangle 5"/>
          <p:cNvSpPr>
            <a:spLocks noGrp="1" noChangeArrowheads="1"/>
          </p:cNvSpPr>
          <p:nvPr>
            <p:ph type="ftr" sz="quarter" idx="3"/>
          </p:nvPr>
        </p:nvSpPr>
        <p:spPr/>
        <p:txBody>
          <a:bodyPr/>
          <a:lstStyle>
            <a:lvl1pPr>
              <a:defRPr/>
            </a:lvl1pPr>
          </a:lstStyle>
          <a:p>
            <a:r>
              <a:rPr lang="es-ES_tradnl"/>
              <a:t>Física 101</a:t>
            </a:r>
          </a:p>
        </p:txBody>
      </p:sp>
      <p:sp>
        <p:nvSpPr>
          <p:cNvPr id="51206" name="Rectangle 6"/>
          <p:cNvSpPr>
            <a:spLocks noGrp="1" noChangeArrowheads="1"/>
          </p:cNvSpPr>
          <p:nvPr>
            <p:ph type="sldNum" sz="quarter" idx="4"/>
          </p:nvPr>
        </p:nvSpPr>
        <p:spPr/>
        <p:txBody>
          <a:bodyPr/>
          <a:lstStyle>
            <a:lvl1pPr>
              <a:defRPr/>
            </a:lvl1pPr>
          </a:lstStyle>
          <a:p>
            <a:fld id="{85FC6290-32EA-6E41-86DF-B00941C94580}" type="slidenum">
              <a:rPr lang="es-ES_tradnl" smtClean="0"/>
              <a:pPr/>
              <a:t>‹Nº›</a:t>
            </a:fld>
            <a:endParaRPr lang="es-ES_tradnl"/>
          </a:p>
        </p:txBody>
      </p:sp>
      <p:grpSp>
        <p:nvGrpSpPr>
          <p:cNvPr id="51207" name="Group 7"/>
          <p:cNvGrpSpPr>
            <a:grpSpLocks/>
          </p:cNvGrpSpPr>
          <p:nvPr/>
        </p:nvGrpSpPr>
        <p:grpSpPr bwMode="auto">
          <a:xfrm>
            <a:off x="228600" y="2166938"/>
            <a:ext cx="8610600" cy="151210"/>
            <a:chOff x="144" y="1680"/>
            <a:chExt cx="5424" cy="144"/>
          </a:xfrm>
        </p:grpSpPr>
        <p:sp>
          <p:nvSpPr>
            <p:cNvPr id="51208" name="Rectangle 8"/>
            <p:cNvSpPr>
              <a:spLocks noChangeArrowheads="1"/>
            </p:cNvSpPr>
            <p:nvPr userDrawn="1"/>
          </p:nvSpPr>
          <p:spPr bwMode="auto">
            <a:xfrm>
              <a:off x="144" y="1680"/>
              <a:ext cx="1808" cy="144"/>
            </a:xfrm>
            <a:prstGeom prst="rect">
              <a:avLst/>
            </a:prstGeom>
            <a:solidFill>
              <a:schemeClr val="bg2"/>
            </a:solidFill>
            <a:ln w="9525">
              <a:noFill/>
              <a:miter lim="800000"/>
              <a:headEnd/>
              <a:tailEnd/>
            </a:ln>
            <a:effectLst/>
          </p:spPr>
          <p:txBody>
            <a:bodyPr wrap="none" anchor="ctr"/>
            <a:lstStyle/>
            <a:p>
              <a:endParaRPr lang="es-UY" sz="1800"/>
            </a:p>
          </p:txBody>
        </p:sp>
        <p:sp>
          <p:nvSpPr>
            <p:cNvPr id="51209" name="Rectangle 9"/>
            <p:cNvSpPr>
              <a:spLocks noChangeArrowheads="1"/>
            </p:cNvSpPr>
            <p:nvPr userDrawn="1"/>
          </p:nvSpPr>
          <p:spPr bwMode="auto">
            <a:xfrm>
              <a:off x="1952" y="1680"/>
              <a:ext cx="1808" cy="144"/>
            </a:xfrm>
            <a:prstGeom prst="rect">
              <a:avLst/>
            </a:prstGeom>
            <a:solidFill>
              <a:schemeClr val="accent1"/>
            </a:solidFill>
            <a:ln w="9525">
              <a:noFill/>
              <a:miter lim="800000"/>
              <a:headEnd/>
              <a:tailEnd/>
            </a:ln>
            <a:effectLst/>
          </p:spPr>
          <p:txBody>
            <a:bodyPr wrap="none" anchor="ctr"/>
            <a:lstStyle/>
            <a:p>
              <a:endParaRPr lang="es-UY" sz="1800"/>
            </a:p>
          </p:txBody>
        </p:sp>
        <p:sp>
          <p:nvSpPr>
            <p:cNvPr id="51210" name="Rectangle 10"/>
            <p:cNvSpPr>
              <a:spLocks noChangeArrowheads="1"/>
            </p:cNvSpPr>
            <p:nvPr userDrawn="1"/>
          </p:nvSpPr>
          <p:spPr bwMode="auto">
            <a:xfrm>
              <a:off x="3760" y="1680"/>
              <a:ext cx="1808" cy="144"/>
            </a:xfrm>
            <a:prstGeom prst="rect">
              <a:avLst/>
            </a:prstGeom>
            <a:solidFill>
              <a:schemeClr val="tx2"/>
            </a:solidFill>
            <a:ln w="9525">
              <a:noFill/>
              <a:miter lim="800000"/>
              <a:headEnd/>
              <a:tailEnd/>
            </a:ln>
            <a:effectLst/>
          </p:spPr>
          <p:txBody>
            <a:bodyPr wrap="none" anchor="ctr"/>
            <a:lstStyle/>
            <a:p>
              <a:endParaRPr lang="es-UY" sz="1800"/>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s-UY"/>
          </a:p>
        </p:txBody>
      </p:sp>
      <p:sp>
        <p:nvSpPr>
          <p:cNvPr id="3" name="Content Placeholder 2"/>
          <p:cNvSpPr>
            <a:spLocks noGrp="1"/>
          </p:cNvSpPr>
          <p:nvPr>
            <p:ph idx="1"/>
          </p:nvPr>
        </p:nvSpPr>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4" name="Date Placeholder 3"/>
          <p:cNvSpPr>
            <a:spLocks noGrp="1"/>
          </p:cNvSpPr>
          <p:nvPr>
            <p:ph type="dt" sz="half" idx="10"/>
          </p:nvPr>
        </p:nvSpPr>
        <p:spPr/>
        <p:txBody>
          <a:bodyPr/>
          <a:lstStyle>
            <a:lvl1pPr>
              <a:defRPr/>
            </a:lvl1pPr>
          </a:lstStyle>
          <a:p>
            <a:fld id="{838EA648-EE77-9943-81E2-DF710FAF6DAB}" type="datetime6">
              <a:rPr lang="es-UY" smtClean="0"/>
              <a:t>Agosto de 2025</a:t>
            </a:fld>
            <a:endParaRPr lang="es-ES_tradnl"/>
          </a:p>
        </p:txBody>
      </p:sp>
      <p:sp>
        <p:nvSpPr>
          <p:cNvPr id="5" name="Footer Placeholder 4"/>
          <p:cNvSpPr>
            <a:spLocks noGrp="1"/>
          </p:cNvSpPr>
          <p:nvPr>
            <p:ph type="ftr" sz="quarter" idx="11"/>
          </p:nvPr>
        </p:nvSpPr>
        <p:spPr/>
        <p:txBody>
          <a:bodyPr/>
          <a:lstStyle>
            <a:lvl1pPr>
              <a:defRPr/>
            </a:lvl1pPr>
          </a:lstStyle>
          <a:p>
            <a:r>
              <a:rPr lang="es-ES_tradnl"/>
              <a:t>Física 101</a:t>
            </a:r>
          </a:p>
        </p:txBody>
      </p:sp>
      <p:sp>
        <p:nvSpPr>
          <p:cNvPr id="6" name="Slide Number Placeholder 5"/>
          <p:cNvSpPr>
            <a:spLocks noGrp="1"/>
          </p:cNvSpPr>
          <p:nvPr>
            <p:ph type="sldNum" sz="quarter" idx="12"/>
          </p:nvPr>
        </p:nvSpPr>
        <p:spPr/>
        <p:txBody>
          <a:bodyPr/>
          <a:lstStyle>
            <a:lvl1pPr>
              <a:defRPr/>
            </a:lvl1pPr>
          </a:lstStyle>
          <a:p>
            <a:fld id="{0221DC96-8215-264E-BD29-B8C20E59475D}"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 para editar título</a:t>
            </a:r>
            <a:endParaRPr lang="es-UY"/>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Haga clic para modificar el estilo de texto del patrón</a:t>
            </a:r>
          </a:p>
        </p:txBody>
      </p:sp>
      <p:sp>
        <p:nvSpPr>
          <p:cNvPr id="4" name="Date Placeholder 3"/>
          <p:cNvSpPr>
            <a:spLocks noGrp="1"/>
          </p:cNvSpPr>
          <p:nvPr>
            <p:ph type="dt" sz="half" idx="10"/>
          </p:nvPr>
        </p:nvSpPr>
        <p:spPr/>
        <p:txBody>
          <a:bodyPr/>
          <a:lstStyle>
            <a:lvl1pPr>
              <a:defRPr/>
            </a:lvl1pPr>
          </a:lstStyle>
          <a:p>
            <a:fld id="{E9E61137-AAA0-854C-8A7E-1DACF9CFE72E}" type="datetime6">
              <a:rPr lang="es-UY" smtClean="0"/>
              <a:t>Agosto de 2025</a:t>
            </a:fld>
            <a:endParaRPr lang="es-ES_tradnl"/>
          </a:p>
        </p:txBody>
      </p:sp>
      <p:sp>
        <p:nvSpPr>
          <p:cNvPr id="5" name="Footer Placeholder 4"/>
          <p:cNvSpPr>
            <a:spLocks noGrp="1"/>
          </p:cNvSpPr>
          <p:nvPr>
            <p:ph type="ftr" sz="quarter" idx="11"/>
          </p:nvPr>
        </p:nvSpPr>
        <p:spPr/>
        <p:txBody>
          <a:bodyPr/>
          <a:lstStyle>
            <a:lvl1pPr>
              <a:defRPr/>
            </a:lvl1pPr>
          </a:lstStyle>
          <a:p>
            <a:r>
              <a:rPr lang="es-ES_tradnl"/>
              <a:t>Física 101</a:t>
            </a:r>
          </a:p>
        </p:txBody>
      </p:sp>
      <p:sp>
        <p:nvSpPr>
          <p:cNvPr id="6" name="Slide Number Placeholder 5"/>
          <p:cNvSpPr>
            <a:spLocks noGrp="1"/>
          </p:cNvSpPr>
          <p:nvPr>
            <p:ph type="sldNum" sz="quarter" idx="12"/>
          </p:nvPr>
        </p:nvSpPr>
        <p:spPr/>
        <p:txBody>
          <a:bodyPr/>
          <a:lstStyle>
            <a:lvl1pPr>
              <a:defRPr/>
            </a:lvl1pPr>
          </a:lstStyle>
          <a:p>
            <a:fld id="{E5E44079-CBA6-F546-94EF-481419BCC463}"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s-UY"/>
          </a:p>
        </p:txBody>
      </p:sp>
      <p:sp>
        <p:nvSpPr>
          <p:cNvPr id="3" name="Content Placeholder 2"/>
          <p:cNvSpPr>
            <a:spLocks noGrp="1"/>
          </p:cNvSpPr>
          <p:nvPr>
            <p:ph sz="half" idx="1"/>
          </p:nvPr>
        </p:nvSpPr>
        <p:spPr>
          <a:xfrm>
            <a:off x="457200" y="1200150"/>
            <a:ext cx="4038600" cy="339804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4" name="Content Placeholder 3"/>
          <p:cNvSpPr>
            <a:spLocks noGrp="1"/>
          </p:cNvSpPr>
          <p:nvPr>
            <p:ph sz="half" idx="2"/>
          </p:nvPr>
        </p:nvSpPr>
        <p:spPr>
          <a:xfrm>
            <a:off x="4648200" y="1200150"/>
            <a:ext cx="4038600" cy="339804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5" name="Date Placeholder 4"/>
          <p:cNvSpPr>
            <a:spLocks noGrp="1"/>
          </p:cNvSpPr>
          <p:nvPr>
            <p:ph type="dt" sz="half" idx="10"/>
          </p:nvPr>
        </p:nvSpPr>
        <p:spPr/>
        <p:txBody>
          <a:bodyPr/>
          <a:lstStyle>
            <a:lvl1pPr>
              <a:defRPr/>
            </a:lvl1pPr>
          </a:lstStyle>
          <a:p>
            <a:fld id="{5CB6C55D-F69E-9949-A381-286B58C09D81}" type="datetime6">
              <a:rPr lang="es-UY" smtClean="0"/>
              <a:t>Agosto de 2025</a:t>
            </a:fld>
            <a:endParaRPr lang="es-ES_tradnl"/>
          </a:p>
        </p:txBody>
      </p:sp>
      <p:sp>
        <p:nvSpPr>
          <p:cNvPr id="6" name="Footer Placeholder 5"/>
          <p:cNvSpPr>
            <a:spLocks noGrp="1"/>
          </p:cNvSpPr>
          <p:nvPr>
            <p:ph type="ftr" sz="quarter" idx="11"/>
          </p:nvPr>
        </p:nvSpPr>
        <p:spPr/>
        <p:txBody>
          <a:bodyPr/>
          <a:lstStyle>
            <a:lvl1pPr>
              <a:defRPr/>
            </a:lvl1pPr>
          </a:lstStyle>
          <a:p>
            <a:r>
              <a:rPr lang="es-ES_tradnl"/>
              <a:t>Física 101</a:t>
            </a:r>
          </a:p>
        </p:txBody>
      </p:sp>
      <p:sp>
        <p:nvSpPr>
          <p:cNvPr id="7" name="Slide Number Placeholder 6"/>
          <p:cNvSpPr>
            <a:spLocks noGrp="1"/>
          </p:cNvSpPr>
          <p:nvPr>
            <p:ph type="sldNum" sz="quarter" idx="12"/>
          </p:nvPr>
        </p:nvSpPr>
        <p:spPr/>
        <p:txBody>
          <a:bodyPr/>
          <a:lstStyle>
            <a:lvl1pPr>
              <a:defRPr/>
            </a:lvl1pPr>
          </a:lstStyle>
          <a:p>
            <a:fld id="{83548416-9AE7-164F-B3B2-50472F8AF6D0}"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 para editar título</a:t>
            </a:r>
            <a:endParaRPr lang="es-UY"/>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Haga clic para modificar el estilo de texto del patrón</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Haga clic para modificar el estilo de texto del patrón</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7" name="Date Placeholder 6"/>
          <p:cNvSpPr>
            <a:spLocks noGrp="1"/>
          </p:cNvSpPr>
          <p:nvPr>
            <p:ph type="dt" sz="half" idx="10"/>
          </p:nvPr>
        </p:nvSpPr>
        <p:spPr/>
        <p:txBody>
          <a:bodyPr/>
          <a:lstStyle>
            <a:lvl1pPr>
              <a:defRPr/>
            </a:lvl1pPr>
          </a:lstStyle>
          <a:p>
            <a:fld id="{8AC45D18-F944-5C40-9900-D45A72239576}" type="datetime6">
              <a:rPr lang="es-UY" smtClean="0"/>
              <a:t>Agosto de 2025</a:t>
            </a:fld>
            <a:endParaRPr lang="es-ES_tradnl"/>
          </a:p>
        </p:txBody>
      </p:sp>
      <p:sp>
        <p:nvSpPr>
          <p:cNvPr id="8" name="Footer Placeholder 7"/>
          <p:cNvSpPr>
            <a:spLocks noGrp="1"/>
          </p:cNvSpPr>
          <p:nvPr>
            <p:ph type="ftr" sz="quarter" idx="11"/>
          </p:nvPr>
        </p:nvSpPr>
        <p:spPr/>
        <p:txBody>
          <a:bodyPr/>
          <a:lstStyle>
            <a:lvl1pPr>
              <a:defRPr/>
            </a:lvl1pPr>
          </a:lstStyle>
          <a:p>
            <a:r>
              <a:rPr lang="es-ES_tradnl"/>
              <a:t>Física 101</a:t>
            </a:r>
          </a:p>
        </p:txBody>
      </p:sp>
      <p:sp>
        <p:nvSpPr>
          <p:cNvPr id="9" name="Slide Number Placeholder 8"/>
          <p:cNvSpPr>
            <a:spLocks noGrp="1"/>
          </p:cNvSpPr>
          <p:nvPr>
            <p:ph type="sldNum" sz="quarter" idx="12"/>
          </p:nvPr>
        </p:nvSpPr>
        <p:spPr/>
        <p:txBody>
          <a:bodyPr/>
          <a:lstStyle>
            <a:lvl1pPr>
              <a:defRPr/>
            </a:lvl1pPr>
          </a:lstStyle>
          <a:p>
            <a:fld id="{902198D0-6483-7942-B552-CCC63DE7929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s-UY"/>
          </a:p>
        </p:txBody>
      </p:sp>
      <p:sp>
        <p:nvSpPr>
          <p:cNvPr id="3" name="Date Placeholder 2"/>
          <p:cNvSpPr>
            <a:spLocks noGrp="1"/>
          </p:cNvSpPr>
          <p:nvPr>
            <p:ph type="dt" sz="half" idx="10"/>
          </p:nvPr>
        </p:nvSpPr>
        <p:spPr/>
        <p:txBody>
          <a:bodyPr/>
          <a:lstStyle>
            <a:lvl1pPr>
              <a:defRPr/>
            </a:lvl1pPr>
          </a:lstStyle>
          <a:p>
            <a:fld id="{CCDF13AA-E74C-E942-A0CE-DD8AF8D7E61B}" type="datetime6">
              <a:rPr lang="es-UY" smtClean="0"/>
              <a:t>Agosto de 2025</a:t>
            </a:fld>
            <a:endParaRPr lang="es-ES_tradnl"/>
          </a:p>
        </p:txBody>
      </p:sp>
      <p:sp>
        <p:nvSpPr>
          <p:cNvPr id="4" name="Footer Placeholder 3"/>
          <p:cNvSpPr>
            <a:spLocks noGrp="1"/>
          </p:cNvSpPr>
          <p:nvPr>
            <p:ph type="ftr" sz="quarter" idx="11"/>
          </p:nvPr>
        </p:nvSpPr>
        <p:spPr/>
        <p:txBody>
          <a:bodyPr/>
          <a:lstStyle>
            <a:lvl1pPr>
              <a:defRPr/>
            </a:lvl1pPr>
          </a:lstStyle>
          <a:p>
            <a:r>
              <a:rPr lang="es-ES_tradnl"/>
              <a:t>Física 101</a:t>
            </a:r>
          </a:p>
        </p:txBody>
      </p:sp>
      <p:sp>
        <p:nvSpPr>
          <p:cNvPr id="5" name="Slide Number Placeholder 4"/>
          <p:cNvSpPr>
            <a:spLocks noGrp="1"/>
          </p:cNvSpPr>
          <p:nvPr>
            <p:ph type="sldNum" sz="quarter" idx="12"/>
          </p:nvPr>
        </p:nvSpPr>
        <p:spPr/>
        <p:txBody>
          <a:bodyPr/>
          <a:lstStyle>
            <a:lvl1pPr>
              <a:defRPr/>
            </a:lvl1pPr>
          </a:lstStyle>
          <a:p>
            <a:fld id="{9FE32C4D-46B1-E541-88C7-C455F7F04696}"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F5193F63-5513-F845-BE11-51D20CA36205}" type="datetime6">
              <a:rPr lang="es-UY" smtClean="0"/>
              <a:t>Agosto de 2025</a:t>
            </a:fld>
            <a:endParaRPr lang="es-ES_tradnl"/>
          </a:p>
        </p:txBody>
      </p:sp>
      <p:sp>
        <p:nvSpPr>
          <p:cNvPr id="3" name="Footer Placeholder 2"/>
          <p:cNvSpPr>
            <a:spLocks noGrp="1"/>
          </p:cNvSpPr>
          <p:nvPr>
            <p:ph type="ftr" sz="quarter" idx="11"/>
          </p:nvPr>
        </p:nvSpPr>
        <p:spPr/>
        <p:txBody>
          <a:bodyPr/>
          <a:lstStyle>
            <a:lvl1pPr>
              <a:defRPr/>
            </a:lvl1pPr>
          </a:lstStyle>
          <a:p>
            <a:r>
              <a:rPr lang="es-ES_tradnl"/>
              <a:t>Física 101</a:t>
            </a:r>
          </a:p>
        </p:txBody>
      </p:sp>
      <p:sp>
        <p:nvSpPr>
          <p:cNvPr id="4" name="Slide Number Placeholder 3"/>
          <p:cNvSpPr>
            <a:spLocks noGrp="1"/>
          </p:cNvSpPr>
          <p:nvPr>
            <p:ph type="sldNum" sz="quarter" idx="12"/>
          </p:nvPr>
        </p:nvSpPr>
        <p:spPr/>
        <p:txBody>
          <a:bodyPr/>
          <a:lstStyle>
            <a:lvl1pPr>
              <a:defRPr/>
            </a:lvl1pPr>
          </a:lstStyle>
          <a:p>
            <a:fld id="{55F3ABBE-88C5-BC45-9F5B-6EAE51EB5B43}"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lvl1pPr algn="l">
              <a:defRPr sz="1500" b="1"/>
            </a:lvl1pPr>
          </a:lstStyle>
          <a:p>
            <a:r>
              <a:rPr lang="en-US"/>
              <a:t>Clic para editar título</a:t>
            </a:r>
            <a:endParaRPr lang="es-UY"/>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Haga clic para modificar el estilo de texto del patrón</a:t>
            </a:r>
          </a:p>
        </p:txBody>
      </p:sp>
      <p:sp>
        <p:nvSpPr>
          <p:cNvPr id="5" name="Date Placeholder 4"/>
          <p:cNvSpPr>
            <a:spLocks noGrp="1"/>
          </p:cNvSpPr>
          <p:nvPr>
            <p:ph type="dt" sz="half" idx="10"/>
          </p:nvPr>
        </p:nvSpPr>
        <p:spPr/>
        <p:txBody>
          <a:bodyPr/>
          <a:lstStyle>
            <a:lvl1pPr>
              <a:defRPr/>
            </a:lvl1pPr>
          </a:lstStyle>
          <a:p>
            <a:fld id="{855C045B-B581-1941-ACA8-F289E398BFC7}" type="datetime6">
              <a:rPr lang="es-UY" smtClean="0"/>
              <a:t>Agosto de 2025</a:t>
            </a:fld>
            <a:endParaRPr lang="es-ES_tradnl"/>
          </a:p>
        </p:txBody>
      </p:sp>
      <p:sp>
        <p:nvSpPr>
          <p:cNvPr id="6" name="Footer Placeholder 5"/>
          <p:cNvSpPr>
            <a:spLocks noGrp="1"/>
          </p:cNvSpPr>
          <p:nvPr>
            <p:ph type="ftr" sz="quarter" idx="11"/>
          </p:nvPr>
        </p:nvSpPr>
        <p:spPr/>
        <p:txBody>
          <a:bodyPr/>
          <a:lstStyle>
            <a:lvl1pPr>
              <a:defRPr/>
            </a:lvl1pPr>
          </a:lstStyle>
          <a:p>
            <a:r>
              <a:rPr lang="es-ES_tradnl"/>
              <a:t>Física 101</a:t>
            </a:r>
          </a:p>
        </p:txBody>
      </p:sp>
      <p:sp>
        <p:nvSpPr>
          <p:cNvPr id="7" name="Slide Number Placeholder 6"/>
          <p:cNvSpPr>
            <a:spLocks noGrp="1"/>
          </p:cNvSpPr>
          <p:nvPr>
            <p:ph type="sldNum" sz="quarter" idx="12"/>
          </p:nvPr>
        </p:nvSpPr>
        <p:spPr/>
        <p:txBody>
          <a:bodyPr/>
          <a:lstStyle>
            <a:lvl1pPr>
              <a:defRPr/>
            </a:lvl1pPr>
          </a:lstStyle>
          <a:p>
            <a:fld id="{0BBB2204-1775-9846-BF23-AB0E70623630}"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lstStyle>
            <a:lvl1pPr algn="l">
              <a:defRPr sz="1500" b="1"/>
            </a:lvl1pPr>
          </a:lstStyle>
          <a:p>
            <a:r>
              <a:rPr lang="en-US"/>
              <a:t>Clic para editar título</a:t>
            </a:r>
            <a:endParaRPr lang="es-UY"/>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Arrastre la imagen al marcador de posición o haga clic en el icono para agregar</a:t>
            </a:r>
            <a:endParaRPr lang="es-UY"/>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Haga clic para modificar el estilo de texto del patrón</a:t>
            </a:r>
          </a:p>
        </p:txBody>
      </p:sp>
      <p:sp>
        <p:nvSpPr>
          <p:cNvPr id="5" name="Date Placeholder 4"/>
          <p:cNvSpPr>
            <a:spLocks noGrp="1"/>
          </p:cNvSpPr>
          <p:nvPr>
            <p:ph type="dt" sz="half" idx="10"/>
          </p:nvPr>
        </p:nvSpPr>
        <p:spPr/>
        <p:txBody>
          <a:bodyPr/>
          <a:lstStyle>
            <a:lvl1pPr>
              <a:defRPr/>
            </a:lvl1pPr>
          </a:lstStyle>
          <a:p>
            <a:fld id="{C171AFFA-4C84-0244-B866-934F57327007}" type="datetime6">
              <a:rPr lang="es-UY" smtClean="0"/>
              <a:t>Agosto de 2025</a:t>
            </a:fld>
            <a:endParaRPr lang="es-ES_tradnl"/>
          </a:p>
        </p:txBody>
      </p:sp>
      <p:sp>
        <p:nvSpPr>
          <p:cNvPr id="6" name="Footer Placeholder 5"/>
          <p:cNvSpPr>
            <a:spLocks noGrp="1"/>
          </p:cNvSpPr>
          <p:nvPr>
            <p:ph type="ftr" sz="quarter" idx="11"/>
          </p:nvPr>
        </p:nvSpPr>
        <p:spPr/>
        <p:txBody>
          <a:bodyPr/>
          <a:lstStyle>
            <a:lvl1pPr>
              <a:defRPr/>
            </a:lvl1pPr>
          </a:lstStyle>
          <a:p>
            <a:r>
              <a:rPr lang="es-ES_tradnl"/>
              <a:t>Física 101</a:t>
            </a:r>
          </a:p>
        </p:txBody>
      </p:sp>
      <p:sp>
        <p:nvSpPr>
          <p:cNvPr id="7" name="Slide Number Placeholder 6"/>
          <p:cNvSpPr>
            <a:spLocks noGrp="1"/>
          </p:cNvSpPr>
          <p:nvPr>
            <p:ph type="sldNum" sz="quarter" idx="12"/>
          </p:nvPr>
        </p:nvSpPr>
        <p:spPr/>
        <p:txBody>
          <a:bodyPr/>
          <a:lstStyle>
            <a:lvl1pPr>
              <a:defRPr/>
            </a:lvl1pPr>
          </a:lstStyle>
          <a:p>
            <a:fld id="{E8ACBAE7-A208-894A-8820-BD7A2E7C7184}"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s-UY"/>
          </a:p>
        </p:txBody>
      </p:sp>
      <p:sp>
        <p:nvSpPr>
          <p:cNvPr id="3" name="Vertical Text Placeholder 2"/>
          <p:cNvSpPr>
            <a:spLocks noGrp="1"/>
          </p:cNvSpPr>
          <p:nvPr>
            <p:ph type="body" orient="vert" idx="1"/>
          </p:nvPr>
        </p:nvSpPr>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4" name="Date Placeholder 3"/>
          <p:cNvSpPr>
            <a:spLocks noGrp="1"/>
          </p:cNvSpPr>
          <p:nvPr>
            <p:ph type="dt" sz="half" idx="10"/>
          </p:nvPr>
        </p:nvSpPr>
        <p:spPr/>
        <p:txBody>
          <a:bodyPr/>
          <a:lstStyle>
            <a:lvl1pPr>
              <a:defRPr/>
            </a:lvl1pPr>
          </a:lstStyle>
          <a:p>
            <a:fld id="{86320718-716E-4342-ABBF-DF15DAF7C9F2}" type="datetime6">
              <a:rPr lang="es-UY" smtClean="0"/>
              <a:t>Agosto de 2025</a:t>
            </a:fld>
            <a:endParaRPr lang="es-ES_tradnl"/>
          </a:p>
        </p:txBody>
      </p:sp>
      <p:sp>
        <p:nvSpPr>
          <p:cNvPr id="5" name="Footer Placeholder 4"/>
          <p:cNvSpPr>
            <a:spLocks noGrp="1"/>
          </p:cNvSpPr>
          <p:nvPr>
            <p:ph type="ftr" sz="quarter" idx="11"/>
          </p:nvPr>
        </p:nvSpPr>
        <p:spPr/>
        <p:txBody>
          <a:bodyPr/>
          <a:lstStyle>
            <a:lvl1pPr>
              <a:defRPr/>
            </a:lvl1pPr>
          </a:lstStyle>
          <a:p>
            <a:r>
              <a:rPr lang="es-ES_tradnl"/>
              <a:t>Física 101</a:t>
            </a:r>
          </a:p>
        </p:txBody>
      </p:sp>
      <p:sp>
        <p:nvSpPr>
          <p:cNvPr id="6" name="Slide Number Placeholder 5"/>
          <p:cNvSpPr>
            <a:spLocks noGrp="1"/>
          </p:cNvSpPr>
          <p:nvPr>
            <p:ph type="sldNum" sz="quarter" idx="12"/>
          </p:nvPr>
        </p:nvSpPr>
        <p:spPr/>
        <p:txBody>
          <a:bodyPr/>
          <a:lstStyle>
            <a:lvl1pPr>
              <a:defRPr/>
            </a:lvl1pPr>
          </a:lstStyle>
          <a:p>
            <a:fld id="{95B43101-49A6-2746-9E30-353AA13E81AB}"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8360"/>
            <a:ext cx="2057400" cy="4389834"/>
          </a:xfrm>
        </p:spPr>
        <p:txBody>
          <a:bodyPr vert="eaVert"/>
          <a:lstStyle/>
          <a:p>
            <a:r>
              <a:rPr lang="en-US"/>
              <a:t>Clic para editar título</a:t>
            </a:r>
            <a:endParaRPr lang="es-UY"/>
          </a:p>
        </p:txBody>
      </p:sp>
      <p:sp>
        <p:nvSpPr>
          <p:cNvPr id="3" name="Vertical Text Placeholder 2"/>
          <p:cNvSpPr>
            <a:spLocks noGrp="1"/>
          </p:cNvSpPr>
          <p:nvPr>
            <p:ph type="body" orient="vert" idx="1"/>
          </p:nvPr>
        </p:nvSpPr>
        <p:spPr>
          <a:xfrm>
            <a:off x="457200" y="208360"/>
            <a:ext cx="6019800" cy="4389834"/>
          </a:xfrm>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4" name="Date Placeholder 3"/>
          <p:cNvSpPr>
            <a:spLocks noGrp="1"/>
          </p:cNvSpPr>
          <p:nvPr>
            <p:ph type="dt" sz="half" idx="10"/>
          </p:nvPr>
        </p:nvSpPr>
        <p:spPr/>
        <p:txBody>
          <a:bodyPr/>
          <a:lstStyle>
            <a:lvl1pPr>
              <a:defRPr/>
            </a:lvl1pPr>
          </a:lstStyle>
          <a:p>
            <a:fld id="{100F1FAF-6413-104A-9AD9-69AB0365CF53}" type="datetime6">
              <a:rPr lang="es-UY" smtClean="0"/>
              <a:t>Agosto de 2025</a:t>
            </a:fld>
            <a:endParaRPr lang="es-ES_tradnl"/>
          </a:p>
        </p:txBody>
      </p:sp>
      <p:sp>
        <p:nvSpPr>
          <p:cNvPr id="5" name="Footer Placeholder 4"/>
          <p:cNvSpPr>
            <a:spLocks noGrp="1"/>
          </p:cNvSpPr>
          <p:nvPr>
            <p:ph type="ftr" sz="quarter" idx="11"/>
          </p:nvPr>
        </p:nvSpPr>
        <p:spPr/>
        <p:txBody>
          <a:bodyPr/>
          <a:lstStyle>
            <a:lvl1pPr>
              <a:defRPr/>
            </a:lvl1pPr>
          </a:lstStyle>
          <a:p>
            <a:r>
              <a:rPr lang="es-ES_tradnl"/>
              <a:t>Física 101</a:t>
            </a:r>
          </a:p>
        </p:txBody>
      </p:sp>
      <p:sp>
        <p:nvSpPr>
          <p:cNvPr id="6" name="Slide Number Placeholder 5"/>
          <p:cNvSpPr>
            <a:spLocks noGrp="1"/>
          </p:cNvSpPr>
          <p:nvPr>
            <p:ph type="sldNum" sz="quarter" idx="12"/>
          </p:nvPr>
        </p:nvSpPr>
        <p:spPr/>
        <p:txBody>
          <a:bodyPr/>
          <a:lstStyle>
            <a:lvl1pPr>
              <a:defRPr/>
            </a:lvl1pPr>
          </a:lstStyle>
          <a:p>
            <a:fld id="{519F39B6-0419-7743-879B-2C8342C7CB34}" type="slidenum">
              <a:rPr lang="es-ES_tradnl" smtClean="0"/>
              <a:pPr/>
              <a:t>‹Nº›</a:t>
            </a:fld>
            <a:endParaRPr lang="es-ES_trad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ítulo y 4 objetos">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05979"/>
            <a:ext cx="8229600" cy="857250"/>
          </a:xfrm>
        </p:spPr>
        <p:txBody>
          <a:bodyPr/>
          <a:lstStyle/>
          <a:p>
            <a:r>
              <a:rPr lang="en-US"/>
              <a:t>Clic para editar título</a:t>
            </a:r>
            <a:endParaRPr lang="es-UY"/>
          </a:p>
        </p:txBody>
      </p:sp>
      <p:sp>
        <p:nvSpPr>
          <p:cNvPr id="3" name="Content Placeholder 2"/>
          <p:cNvSpPr>
            <a:spLocks noGrp="1"/>
          </p:cNvSpPr>
          <p:nvPr>
            <p:ph sz="quarter" idx="1"/>
          </p:nvPr>
        </p:nvSpPr>
        <p:spPr>
          <a:xfrm>
            <a:off x="457200" y="1200150"/>
            <a:ext cx="4038600" cy="1639491"/>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4" name="Content Placeholder 3"/>
          <p:cNvSpPr>
            <a:spLocks noGrp="1"/>
          </p:cNvSpPr>
          <p:nvPr>
            <p:ph sz="quarter" idx="2"/>
          </p:nvPr>
        </p:nvSpPr>
        <p:spPr>
          <a:xfrm>
            <a:off x="4648200" y="1200150"/>
            <a:ext cx="4038600" cy="1639491"/>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5" name="Content Placeholder 4"/>
          <p:cNvSpPr>
            <a:spLocks noGrp="1"/>
          </p:cNvSpPr>
          <p:nvPr>
            <p:ph sz="quarter" idx="3"/>
          </p:nvPr>
        </p:nvSpPr>
        <p:spPr>
          <a:xfrm>
            <a:off x="457200" y="2953942"/>
            <a:ext cx="4038600" cy="1640681"/>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6" name="Content Placeholder 5"/>
          <p:cNvSpPr>
            <a:spLocks noGrp="1"/>
          </p:cNvSpPr>
          <p:nvPr>
            <p:ph sz="quarter" idx="4"/>
          </p:nvPr>
        </p:nvSpPr>
        <p:spPr>
          <a:xfrm>
            <a:off x="4648200" y="2953942"/>
            <a:ext cx="4038600" cy="1640681"/>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s-UY"/>
          </a:p>
        </p:txBody>
      </p:sp>
      <p:sp>
        <p:nvSpPr>
          <p:cNvPr id="7" name="Date Placeholder 6"/>
          <p:cNvSpPr>
            <a:spLocks noGrp="1"/>
          </p:cNvSpPr>
          <p:nvPr>
            <p:ph type="dt" sz="half" idx="10"/>
          </p:nvPr>
        </p:nvSpPr>
        <p:spPr>
          <a:xfrm>
            <a:off x="457200" y="4683919"/>
            <a:ext cx="2133600" cy="357188"/>
          </a:xfrm>
        </p:spPr>
        <p:txBody>
          <a:bodyPr/>
          <a:lstStyle>
            <a:lvl1pPr>
              <a:defRPr>
                <a:latin typeface="Verdana" charset="0"/>
                <a:ea typeface="ＭＳ Ｐゴシック" charset="0"/>
                <a:cs typeface="Arial" charset="0"/>
              </a:defRPr>
            </a:lvl1pPr>
          </a:lstStyle>
          <a:p>
            <a:fld id="{82FA3516-5312-3E42-9AFD-543D9655EA32}" type="datetime6">
              <a:rPr lang="es-UY" smtClean="0"/>
              <a:t>Agosto de 2025</a:t>
            </a:fld>
            <a:endParaRPr lang="es-ES_tradnl"/>
          </a:p>
        </p:txBody>
      </p:sp>
      <p:sp>
        <p:nvSpPr>
          <p:cNvPr id="8" name="Footer Placeholder 7"/>
          <p:cNvSpPr>
            <a:spLocks noGrp="1"/>
          </p:cNvSpPr>
          <p:nvPr>
            <p:ph type="ftr" sz="quarter" idx="11"/>
          </p:nvPr>
        </p:nvSpPr>
        <p:spPr>
          <a:xfrm>
            <a:off x="3124200" y="4683919"/>
            <a:ext cx="2895600" cy="357188"/>
          </a:xfrm>
        </p:spPr>
        <p:txBody>
          <a:bodyPr/>
          <a:lstStyle>
            <a:lvl1pPr>
              <a:defRPr/>
            </a:lvl1pPr>
          </a:lstStyle>
          <a:p>
            <a:r>
              <a:rPr lang="es-ES_tradnl"/>
              <a:t>Física 101</a:t>
            </a:r>
          </a:p>
        </p:txBody>
      </p:sp>
      <p:sp>
        <p:nvSpPr>
          <p:cNvPr id="9" name="Slide Number Placeholder 8"/>
          <p:cNvSpPr>
            <a:spLocks noGrp="1"/>
          </p:cNvSpPr>
          <p:nvPr>
            <p:ph type="sldNum" sz="quarter" idx="12"/>
          </p:nvPr>
        </p:nvSpPr>
        <p:spPr>
          <a:xfrm>
            <a:off x="6553200" y="4683919"/>
            <a:ext cx="2133600" cy="357188"/>
          </a:xfrm>
        </p:spPr>
        <p:txBody>
          <a:bodyPr/>
          <a:lstStyle>
            <a:lvl1pPr>
              <a:defRPr/>
            </a:lvl1pPr>
          </a:lstStyle>
          <a:p>
            <a:fld id="{450A148D-9396-7B44-81DD-01F2F808F748}" type="slidenum">
              <a:rPr lang="es-ES_tradnl" smtClean="0"/>
              <a:pPr/>
              <a:t>‹Nº›</a:t>
            </a:fld>
            <a:endParaRPr lang="es-ES_tradnl"/>
          </a:p>
        </p:txBody>
      </p:sp>
    </p:spTree>
    <p:extLst>
      <p:ext uri="{BB962C8B-B14F-4D97-AF65-F5344CB8AC3E}">
        <p14:creationId xmlns:p14="http://schemas.microsoft.com/office/powerpoint/2010/main" val="2162127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457200" y="208360"/>
            <a:ext cx="8229600" cy="85486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s-ES"/>
              <a:t>Haga clic para cambiar el estilo de título	</a:t>
            </a:r>
          </a:p>
        </p:txBody>
      </p:sp>
      <p:sp>
        <p:nvSpPr>
          <p:cNvPr id="50179" name="Rectangle 3"/>
          <p:cNvSpPr>
            <a:spLocks noGrp="1" noChangeArrowheads="1"/>
          </p:cNvSpPr>
          <p:nvPr>
            <p:ph type="body" idx="1"/>
          </p:nvPr>
        </p:nvSpPr>
        <p:spPr bwMode="auto">
          <a:xfrm>
            <a:off x="457200" y="1200150"/>
            <a:ext cx="8229600" cy="339804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0180" name="Rectangle 4"/>
          <p:cNvSpPr>
            <a:spLocks noGrp="1" noChangeArrowheads="1"/>
          </p:cNvSpPr>
          <p:nvPr>
            <p:ph type="dt" sz="half" idx="2"/>
          </p:nvPr>
        </p:nvSpPr>
        <p:spPr bwMode="auto">
          <a:xfrm>
            <a:off x="457200" y="4686300"/>
            <a:ext cx="2133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750"/>
            </a:lvl1pPr>
          </a:lstStyle>
          <a:p>
            <a:fld id="{B1EE567E-B9F8-C145-844A-3B729AD64DDB}" type="datetime6">
              <a:rPr lang="es-UY" smtClean="0"/>
              <a:t>Agosto de 2025</a:t>
            </a:fld>
            <a:endParaRPr lang="es-ES_tradnl"/>
          </a:p>
        </p:txBody>
      </p:sp>
      <p:sp>
        <p:nvSpPr>
          <p:cNvPr id="50181" name="Rectangle 5"/>
          <p:cNvSpPr>
            <a:spLocks noGrp="1" noChangeArrowheads="1"/>
          </p:cNvSpPr>
          <p:nvPr>
            <p:ph type="ftr" sz="quarter" idx="3"/>
          </p:nvPr>
        </p:nvSpPr>
        <p:spPr bwMode="auto">
          <a:xfrm>
            <a:off x="3124200" y="4686300"/>
            <a:ext cx="2895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750"/>
            </a:lvl1pPr>
          </a:lstStyle>
          <a:p>
            <a:r>
              <a:rPr lang="es-ES_tradnl"/>
              <a:t>Física 101</a:t>
            </a:r>
          </a:p>
        </p:txBody>
      </p:sp>
      <p:sp>
        <p:nvSpPr>
          <p:cNvPr id="50182" name="Rectangle 6"/>
          <p:cNvSpPr>
            <a:spLocks noGrp="1" noChangeArrowheads="1"/>
          </p:cNvSpPr>
          <p:nvPr>
            <p:ph type="sldNum" sz="quarter" idx="4"/>
          </p:nvPr>
        </p:nvSpPr>
        <p:spPr bwMode="auto">
          <a:xfrm>
            <a:off x="6553200" y="4686300"/>
            <a:ext cx="2133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0"/>
            </a:lvl1pPr>
          </a:lstStyle>
          <a:p>
            <a:fld id="{450A148D-9396-7B44-81DD-01F2F808F748}" type="slidenum">
              <a:rPr lang="es-ES_tradnl" smtClean="0"/>
              <a:pPr/>
              <a:t>‹Nº›</a:t>
            </a:fld>
            <a:endParaRPr lang="es-ES_tradnl"/>
          </a:p>
        </p:txBody>
      </p:sp>
      <p:sp>
        <p:nvSpPr>
          <p:cNvPr id="50183" name="Rectangle 7"/>
          <p:cNvSpPr>
            <a:spLocks noChangeArrowheads="1"/>
          </p:cNvSpPr>
          <p:nvPr/>
        </p:nvSpPr>
        <p:spPr bwMode="auto">
          <a:xfrm>
            <a:off x="0" y="0"/>
            <a:ext cx="228600" cy="1714500"/>
          </a:xfrm>
          <a:prstGeom prst="rect">
            <a:avLst/>
          </a:prstGeom>
          <a:solidFill>
            <a:schemeClr val="bg2"/>
          </a:solidFill>
          <a:ln w="9525">
            <a:noFill/>
            <a:miter lim="800000"/>
            <a:headEnd/>
            <a:tailEnd/>
          </a:ln>
          <a:effectLst/>
        </p:spPr>
        <p:txBody>
          <a:bodyPr wrap="none" anchor="ctr"/>
          <a:lstStyle/>
          <a:p>
            <a:pPr algn="ctr"/>
            <a:endParaRPr lang="es-ES" sz="1800">
              <a:latin typeface="Times New Roman" pitchFamily="18" charset="0"/>
            </a:endParaRPr>
          </a:p>
        </p:txBody>
      </p:sp>
      <p:sp>
        <p:nvSpPr>
          <p:cNvPr id="50184" name="Line 8"/>
          <p:cNvSpPr>
            <a:spLocks noChangeShapeType="1"/>
          </p:cNvSpPr>
          <p:nvPr/>
        </p:nvSpPr>
        <p:spPr bwMode="auto">
          <a:xfrm>
            <a:off x="457200" y="1085850"/>
            <a:ext cx="8077200" cy="0"/>
          </a:xfrm>
          <a:prstGeom prst="line">
            <a:avLst/>
          </a:prstGeom>
          <a:noFill/>
          <a:ln w="19050">
            <a:solidFill>
              <a:schemeClr val="tx2"/>
            </a:solidFill>
            <a:round/>
            <a:headEnd/>
            <a:tailEnd/>
          </a:ln>
          <a:effectLst/>
        </p:spPr>
        <p:txBody>
          <a:bodyPr/>
          <a:lstStyle/>
          <a:p>
            <a:endParaRPr lang="es-UY" sz="1800"/>
          </a:p>
        </p:txBody>
      </p:sp>
      <p:sp>
        <p:nvSpPr>
          <p:cNvPr id="50185" name="Rectangle 9"/>
          <p:cNvSpPr>
            <a:spLocks noChangeArrowheads="1"/>
          </p:cNvSpPr>
          <p:nvPr/>
        </p:nvSpPr>
        <p:spPr bwMode="auto">
          <a:xfrm>
            <a:off x="0" y="1714500"/>
            <a:ext cx="228600" cy="1714500"/>
          </a:xfrm>
          <a:prstGeom prst="rect">
            <a:avLst/>
          </a:prstGeom>
          <a:solidFill>
            <a:schemeClr val="accent2"/>
          </a:solidFill>
          <a:ln w="9525">
            <a:noFill/>
            <a:miter lim="800000"/>
            <a:headEnd/>
            <a:tailEnd/>
          </a:ln>
          <a:effectLst/>
        </p:spPr>
        <p:txBody>
          <a:bodyPr wrap="none" anchor="ctr"/>
          <a:lstStyle/>
          <a:p>
            <a:pPr algn="ctr"/>
            <a:endParaRPr lang="es-ES" sz="1800">
              <a:latin typeface="Times New Roman" pitchFamily="18" charset="0"/>
            </a:endParaRPr>
          </a:p>
        </p:txBody>
      </p:sp>
      <p:sp>
        <p:nvSpPr>
          <p:cNvPr id="50186" name="Rectangle 10"/>
          <p:cNvSpPr>
            <a:spLocks noChangeArrowheads="1"/>
          </p:cNvSpPr>
          <p:nvPr/>
        </p:nvSpPr>
        <p:spPr bwMode="auto">
          <a:xfrm>
            <a:off x="0" y="3429000"/>
            <a:ext cx="228600" cy="1714500"/>
          </a:xfrm>
          <a:prstGeom prst="rect">
            <a:avLst/>
          </a:prstGeom>
          <a:solidFill>
            <a:schemeClr val="tx2"/>
          </a:solidFill>
          <a:ln w="9525">
            <a:noFill/>
            <a:miter lim="800000"/>
            <a:headEnd/>
            <a:tailEnd/>
          </a:ln>
          <a:effectLst/>
        </p:spPr>
        <p:txBody>
          <a:bodyPr wrap="none" anchor="ctr"/>
          <a:lstStyle/>
          <a:p>
            <a:pPr algn="ctr"/>
            <a:endParaRPr lang="es-ES" sz="18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p:txStyles>
    <p:titleStyle>
      <a:lvl1pPr algn="l" rtl="0" eaLnBrk="1" fontAlgn="base" hangingPunct="1">
        <a:spcBef>
          <a:spcPct val="0"/>
        </a:spcBef>
        <a:spcAft>
          <a:spcPct val="0"/>
        </a:spcAft>
        <a:defRPr sz="3300">
          <a:solidFill>
            <a:schemeClr val="tx2"/>
          </a:solidFill>
          <a:latin typeface="+mj-lt"/>
          <a:ea typeface="+mj-ea"/>
          <a:cs typeface="+mj-cs"/>
        </a:defRPr>
      </a:lvl1pPr>
      <a:lvl2pPr algn="l" rtl="0" eaLnBrk="1" fontAlgn="base" hangingPunct="1">
        <a:spcBef>
          <a:spcPct val="0"/>
        </a:spcBef>
        <a:spcAft>
          <a:spcPct val="0"/>
        </a:spcAft>
        <a:defRPr sz="3300">
          <a:solidFill>
            <a:schemeClr val="tx2"/>
          </a:solidFill>
          <a:latin typeface="Garamond" pitchFamily="18" charset="0"/>
        </a:defRPr>
      </a:lvl2pPr>
      <a:lvl3pPr algn="l" rtl="0" eaLnBrk="1" fontAlgn="base" hangingPunct="1">
        <a:spcBef>
          <a:spcPct val="0"/>
        </a:spcBef>
        <a:spcAft>
          <a:spcPct val="0"/>
        </a:spcAft>
        <a:defRPr sz="3300">
          <a:solidFill>
            <a:schemeClr val="tx2"/>
          </a:solidFill>
          <a:latin typeface="Garamond" pitchFamily="18" charset="0"/>
        </a:defRPr>
      </a:lvl3pPr>
      <a:lvl4pPr algn="l" rtl="0" eaLnBrk="1" fontAlgn="base" hangingPunct="1">
        <a:spcBef>
          <a:spcPct val="0"/>
        </a:spcBef>
        <a:spcAft>
          <a:spcPct val="0"/>
        </a:spcAft>
        <a:defRPr sz="3300">
          <a:solidFill>
            <a:schemeClr val="tx2"/>
          </a:solidFill>
          <a:latin typeface="Garamond" pitchFamily="18" charset="0"/>
        </a:defRPr>
      </a:lvl4pPr>
      <a:lvl5pPr algn="l" rtl="0" eaLnBrk="1" fontAlgn="base" hangingPunct="1">
        <a:spcBef>
          <a:spcPct val="0"/>
        </a:spcBef>
        <a:spcAft>
          <a:spcPct val="0"/>
        </a:spcAft>
        <a:defRPr sz="3300">
          <a:solidFill>
            <a:schemeClr val="tx2"/>
          </a:solidFill>
          <a:latin typeface="Garamond" pitchFamily="18" charset="0"/>
        </a:defRPr>
      </a:lvl5pPr>
      <a:lvl6pPr marL="342900" algn="l" rtl="0" eaLnBrk="1" fontAlgn="base" hangingPunct="1">
        <a:spcBef>
          <a:spcPct val="0"/>
        </a:spcBef>
        <a:spcAft>
          <a:spcPct val="0"/>
        </a:spcAft>
        <a:defRPr sz="3300">
          <a:solidFill>
            <a:schemeClr val="tx2"/>
          </a:solidFill>
          <a:latin typeface="Garamond" pitchFamily="18" charset="0"/>
        </a:defRPr>
      </a:lvl6pPr>
      <a:lvl7pPr marL="685800" algn="l" rtl="0" eaLnBrk="1" fontAlgn="base" hangingPunct="1">
        <a:spcBef>
          <a:spcPct val="0"/>
        </a:spcBef>
        <a:spcAft>
          <a:spcPct val="0"/>
        </a:spcAft>
        <a:defRPr sz="3300">
          <a:solidFill>
            <a:schemeClr val="tx2"/>
          </a:solidFill>
          <a:latin typeface="Garamond" pitchFamily="18" charset="0"/>
        </a:defRPr>
      </a:lvl7pPr>
      <a:lvl8pPr marL="1028700" algn="l" rtl="0" eaLnBrk="1" fontAlgn="base" hangingPunct="1">
        <a:spcBef>
          <a:spcPct val="0"/>
        </a:spcBef>
        <a:spcAft>
          <a:spcPct val="0"/>
        </a:spcAft>
        <a:defRPr sz="3300">
          <a:solidFill>
            <a:schemeClr val="tx2"/>
          </a:solidFill>
          <a:latin typeface="Garamond" pitchFamily="18" charset="0"/>
        </a:defRPr>
      </a:lvl8pPr>
      <a:lvl9pPr marL="1371600" algn="l" rtl="0" eaLnBrk="1" fontAlgn="base" hangingPunct="1">
        <a:spcBef>
          <a:spcPct val="0"/>
        </a:spcBef>
        <a:spcAft>
          <a:spcPct val="0"/>
        </a:spcAft>
        <a:defRPr sz="33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bg2"/>
        </a:buClr>
        <a:buSzPct val="75000"/>
        <a:buFont typeface="Wingdings" pitchFamily="2" charset="2"/>
        <a:buChar char="p"/>
        <a:defRPr sz="2100">
          <a:solidFill>
            <a:schemeClr val="tx1"/>
          </a:solidFill>
          <a:latin typeface="+mn-lt"/>
          <a:ea typeface="+mn-ea"/>
          <a:cs typeface="+mn-cs"/>
        </a:defRPr>
      </a:lvl1pPr>
      <a:lvl2pPr marL="557213" indent="-214313" algn="l" rtl="0" eaLnBrk="1" fontAlgn="base" hangingPunct="1">
        <a:spcBef>
          <a:spcPct val="20000"/>
        </a:spcBef>
        <a:spcAft>
          <a:spcPct val="0"/>
        </a:spcAft>
        <a:buClr>
          <a:schemeClr val="tx2"/>
        </a:buClr>
        <a:buSzPct val="75000"/>
        <a:buFont typeface="Wingdings" pitchFamily="2" charset="2"/>
        <a:buChar char="n"/>
        <a:defRPr sz="1800">
          <a:solidFill>
            <a:schemeClr val="tx1"/>
          </a:solidFill>
          <a:latin typeface="+mn-lt"/>
        </a:defRPr>
      </a:lvl2pPr>
      <a:lvl3pPr marL="857250" indent="-171450" algn="l" rtl="0" eaLnBrk="1" fontAlgn="base" hangingPunct="1">
        <a:spcBef>
          <a:spcPct val="20000"/>
        </a:spcBef>
        <a:spcAft>
          <a:spcPct val="0"/>
        </a:spcAft>
        <a:buClr>
          <a:schemeClr val="accent1"/>
        </a:buClr>
        <a:buSzPct val="65000"/>
        <a:buFont typeface="Wingdings" pitchFamily="2" charset="2"/>
        <a:buChar char="p"/>
        <a:defRPr sz="1500">
          <a:solidFill>
            <a:schemeClr val="tx1"/>
          </a:solidFill>
          <a:latin typeface="+mn-lt"/>
        </a:defRPr>
      </a:lvl3pPr>
      <a:lvl4pPr marL="1200150" indent="-171450" algn="l" rtl="0" eaLnBrk="1" fontAlgn="base" hangingPunct="1">
        <a:spcBef>
          <a:spcPct val="20000"/>
        </a:spcBef>
        <a:spcAft>
          <a:spcPct val="0"/>
        </a:spcAft>
        <a:buClr>
          <a:schemeClr val="bg2"/>
        </a:buClr>
        <a:buFont typeface="Wingdings" pitchFamily="2" charset="2"/>
        <a:buChar char="§"/>
        <a:defRPr>
          <a:solidFill>
            <a:schemeClr val="tx1"/>
          </a:solidFill>
          <a:latin typeface="+mn-lt"/>
        </a:defRPr>
      </a:lvl4pPr>
      <a:lvl5pPr marL="1543050" indent="-17145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5pPr>
      <a:lvl6pPr marL="1885950" indent="-17145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6pPr>
      <a:lvl7pPr marL="2228850" indent="-17145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7pPr>
      <a:lvl8pPr marL="2571750" indent="-17145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8pPr>
      <a:lvl9pPr marL="2914650" indent="-17145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es-UY"/>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rfaccio@fq.edu.uy"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lucianaf@fq.edu.uy"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moodle3.fq.edu.u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cursos.quimica.fq.edu.uy/pluginfile.php/20534/course/section/6056/0.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cursos.quimica.fq.edu.uy/"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0.wmf"/></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ctrTitle"/>
          </p:nvPr>
        </p:nvSpPr>
        <p:spPr/>
        <p:txBody>
          <a:bodyPr/>
          <a:lstStyle/>
          <a:p>
            <a:r>
              <a:rPr lang="es-ES" sz="4050" b="1" dirty="0">
                <a:solidFill>
                  <a:schemeClr val="accent2"/>
                </a:solidFill>
                <a:latin typeface="Garamond" panose="02020404030301010803" pitchFamily="18" charset="0"/>
              </a:rPr>
              <a:t>Curso de Física 101</a:t>
            </a:r>
            <a:br>
              <a:rPr lang="es-ES" sz="4050" b="1" dirty="0">
                <a:solidFill>
                  <a:schemeClr val="accent2"/>
                </a:solidFill>
                <a:latin typeface="Garamond" panose="02020404030301010803" pitchFamily="18" charset="0"/>
              </a:rPr>
            </a:br>
            <a:r>
              <a:rPr lang="es-ES" sz="4050" b="1" dirty="0">
                <a:solidFill>
                  <a:schemeClr val="accent2"/>
                </a:solidFill>
                <a:latin typeface="Garamond" panose="02020404030301010803" pitchFamily="18" charset="0"/>
              </a:rPr>
              <a:t>Logística 2025</a:t>
            </a:r>
          </a:p>
        </p:txBody>
      </p:sp>
      <p:sp>
        <p:nvSpPr>
          <p:cNvPr id="2" name="Subtítulo 1"/>
          <p:cNvSpPr>
            <a:spLocks noGrp="1"/>
          </p:cNvSpPr>
          <p:nvPr>
            <p:ph type="subTitle" idx="1"/>
          </p:nvPr>
        </p:nvSpPr>
        <p:spPr>
          <a:xfrm>
            <a:off x="2195736" y="2804610"/>
            <a:ext cx="4800600" cy="1657350"/>
          </a:xfrm>
        </p:spPr>
        <p:txBody>
          <a:bodyPr/>
          <a:lstStyle/>
          <a:p>
            <a:r>
              <a:rPr lang="es-ES" b="1" dirty="0">
                <a:latin typeface="Garamond" panose="02020404030301010803" pitchFamily="18" charset="0"/>
              </a:rPr>
              <a:t>Área Física </a:t>
            </a:r>
          </a:p>
          <a:p>
            <a:r>
              <a:rPr lang="es-ES" b="1" dirty="0">
                <a:latin typeface="Garamond" panose="02020404030301010803" pitchFamily="18" charset="0"/>
              </a:rPr>
              <a:t>DETEMA</a:t>
            </a:r>
          </a:p>
          <a:p>
            <a:endParaRPr lang="es-ES" b="1" dirty="0">
              <a:latin typeface="Garamond" panose="02020404030301010803" pitchFamily="18" charset="0"/>
            </a:endParaRPr>
          </a:p>
          <a:p>
            <a:r>
              <a:rPr lang="es-ES" b="1" dirty="0">
                <a:latin typeface="Garamond" panose="02020404030301010803" pitchFamily="18" charset="0"/>
              </a:rPr>
              <a:t>Dr. Ricardo Faccio</a:t>
            </a:r>
          </a:p>
        </p:txBody>
      </p:sp>
      <p:pic>
        <p:nvPicPr>
          <p:cNvPr id="3" name="Imagen 2">
            <a:extLst>
              <a:ext uri="{FF2B5EF4-FFF2-40B4-BE49-F238E27FC236}">
                <a16:creationId xmlns:a16="http://schemas.microsoft.com/office/drawing/2014/main" id="{CCA5F502-032A-6204-24AF-2BAC09757C68}"/>
              </a:ext>
            </a:extLst>
          </p:cNvPr>
          <p:cNvPicPr>
            <a:picLocks noChangeAspect="1"/>
          </p:cNvPicPr>
          <p:nvPr/>
        </p:nvPicPr>
        <p:blipFill rotWithShape="1">
          <a:blip r:embed="rId3"/>
          <a:srcRect l="11964" t="10069" r="12258" b="10128"/>
          <a:stretch/>
        </p:blipFill>
        <p:spPr>
          <a:xfrm>
            <a:off x="7668344" y="3323750"/>
            <a:ext cx="1256322" cy="1305400"/>
          </a:xfrm>
          <a:prstGeom prst="rect">
            <a:avLst/>
          </a:prstGeom>
        </p:spPr>
      </p:pic>
      <p:pic>
        <p:nvPicPr>
          <p:cNvPr id="4" name="Picture 2">
            <a:extLst>
              <a:ext uri="{FF2B5EF4-FFF2-40B4-BE49-F238E27FC236}">
                <a16:creationId xmlns:a16="http://schemas.microsoft.com/office/drawing/2014/main" id="{38AA145D-9B1B-B518-2D33-00A4A5921D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23058"/>
            <a:ext cx="2744273" cy="11825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s-ES" b="1" dirty="0">
                <a:latin typeface="Garamond" panose="02020404030301010803" pitchFamily="18" charset="0"/>
              </a:rPr>
              <a:t>Docentes Participantes</a:t>
            </a:r>
          </a:p>
        </p:txBody>
      </p:sp>
      <p:sp>
        <p:nvSpPr>
          <p:cNvPr id="4" name="Marcador de contenido 3"/>
          <p:cNvSpPr>
            <a:spLocks noGrp="1"/>
          </p:cNvSpPr>
          <p:nvPr>
            <p:ph idx="1"/>
          </p:nvPr>
        </p:nvSpPr>
        <p:spPr/>
        <p:txBody>
          <a:bodyPr/>
          <a:lstStyle/>
          <a:p>
            <a:r>
              <a:rPr lang="es-ES" sz="1800" b="1" dirty="0">
                <a:latin typeface="Garamond" panose="02020404030301010803" pitchFamily="18" charset="0"/>
              </a:rPr>
              <a:t>Docentes de Taller</a:t>
            </a:r>
          </a:p>
          <a:p>
            <a:pPr lvl="1"/>
            <a:r>
              <a:rPr lang="es-ES" sz="1350" b="1" dirty="0">
                <a:latin typeface="Garamond" panose="02020404030301010803" pitchFamily="18" charset="0"/>
              </a:rPr>
              <a:t>Dra. Luciana Fernández, Prof. Adj. Grado 3</a:t>
            </a:r>
          </a:p>
          <a:p>
            <a:pPr lvl="1"/>
            <a:r>
              <a:rPr lang="es-ES" sz="1350" b="1" dirty="0">
                <a:latin typeface="Garamond" panose="02020404030301010803" pitchFamily="18" charset="0"/>
              </a:rPr>
              <a:t>Dra. Dominique Mombrú, Asistente Grado 2</a:t>
            </a:r>
          </a:p>
          <a:p>
            <a:pPr lvl="1"/>
            <a:r>
              <a:rPr lang="es-ES" sz="1350" b="1" dirty="0">
                <a:latin typeface="Garamond" panose="02020404030301010803" pitchFamily="18" charset="0"/>
              </a:rPr>
              <a:t>Lic. Benjamín Montenegro, Asistente Grado 2</a:t>
            </a:r>
          </a:p>
          <a:p>
            <a:pPr lvl="1"/>
            <a:r>
              <a:rPr lang="es-ES" sz="1350" b="1" dirty="0">
                <a:latin typeface="Garamond" panose="02020404030301010803" pitchFamily="18" charset="0"/>
              </a:rPr>
              <a:t>Dr. Fernando Pignanelli, Asistente Grado 2</a:t>
            </a:r>
          </a:p>
          <a:p>
            <a:pPr lvl="1"/>
            <a:r>
              <a:rPr lang="es-ES" sz="1350" b="1" dirty="0">
                <a:latin typeface="Garamond" panose="02020404030301010803" pitchFamily="18" charset="0"/>
              </a:rPr>
              <a:t>Dr. Martín Esteves, Asistente Grado 2</a:t>
            </a:r>
          </a:p>
          <a:p>
            <a:r>
              <a:rPr lang="es-ES" b="1" dirty="0">
                <a:latin typeface="Garamond" panose="02020404030301010803" pitchFamily="18" charset="0"/>
              </a:rPr>
              <a:t>Docentes de Teórico</a:t>
            </a:r>
          </a:p>
          <a:p>
            <a:pPr lvl="1"/>
            <a:r>
              <a:rPr lang="es-ES" sz="1350" b="1" dirty="0">
                <a:latin typeface="Garamond" panose="02020404030301010803" pitchFamily="18" charset="0"/>
              </a:rPr>
              <a:t>Dr. Ricardo Faccio, Prof. Titular Grado 5. </a:t>
            </a:r>
          </a:p>
          <a:p>
            <a:pPr lvl="1"/>
            <a:r>
              <a:rPr lang="es-ES" sz="1350" b="1" dirty="0">
                <a:latin typeface="Garamond" panose="02020404030301010803" pitchFamily="18" charset="0"/>
              </a:rPr>
              <a:t>Dra. Luciana Fernández, Prof. Adj. Grado 3.</a:t>
            </a:r>
          </a:p>
          <a:p>
            <a:pPr lvl="1"/>
            <a:r>
              <a:rPr lang="es-ES" sz="1350" b="1" dirty="0">
                <a:latin typeface="Garamond" panose="02020404030301010803" pitchFamily="18" charset="0"/>
              </a:rPr>
              <a:t>Responsables del curso</a:t>
            </a:r>
          </a:p>
          <a:p>
            <a:pPr lvl="1"/>
            <a:r>
              <a:rPr lang="es-ES" sz="1350" b="1" dirty="0">
                <a:latin typeface="Garamond" panose="02020404030301010803" pitchFamily="18" charset="0"/>
              </a:rPr>
              <a:t>Mail: </a:t>
            </a:r>
            <a:r>
              <a:rPr lang="es-ES" sz="1350" b="1" dirty="0">
                <a:latin typeface="Garamond" panose="02020404030301010803" pitchFamily="18" charset="0"/>
                <a:hlinkClick r:id="rId3"/>
              </a:rPr>
              <a:t>rfaccio@fq.edu.uy</a:t>
            </a:r>
            <a:r>
              <a:rPr lang="es-ES" sz="1350" b="1" dirty="0">
                <a:latin typeface="Garamond" panose="02020404030301010803" pitchFamily="18" charset="0"/>
              </a:rPr>
              <a:t> y </a:t>
            </a:r>
            <a:r>
              <a:rPr lang="es-ES" sz="1350" b="1" dirty="0">
                <a:latin typeface="Garamond" panose="02020404030301010803" pitchFamily="18" charset="0"/>
                <a:hlinkClick r:id="rId4"/>
              </a:rPr>
              <a:t>lucianaf@fq.edu.uy</a:t>
            </a:r>
            <a:r>
              <a:rPr lang="es-ES" sz="1350" b="1" dirty="0">
                <a:latin typeface="Garamond" panose="02020404030301010803" pitchFamily="18" charset="0"/>
              </a:rPr>
              <a:t> </a:t>
            </a:r>
          </a:p>
        </p:txBody>
      </p:sp>
      <p:sp>
        <p:nvSpPr>
          <p:cNvPr id="2" name="Marcador de número de diapositiva 1"/>
          <p:cNvSpPr>
            <a:spLocks noGrp="1"/>
          </p:cNvSpPr>
          <p:nvPr>
            <p:ph type="sldNum" sz="quarter" idx="12"/>
          </p:nvPr>
        </p:nvSpPr>
        <p:spPr/>
        <p:txBody>
          <a:bodyPr/>
          <a:lstStyle/>
          <a:p>
            <a:fld id="{0221DC96-8215-264E-BD29-B8C20E59475D}" type="slidenum">
              <a:rPr lang="es-ES_tradnl" smtClean="0"/>
              <a:pPr/>
              <a:t>2</a:t>
            </a:fld>
            <a:endParaRPr lang="es-ES_tradnl"/>
          </a:p>
        </p:txBody>
      </p:sp>
      <p:sp>
        <p:nvSpPr>
          <p:cNvPr id="3" name="Marcador de fecha 2"/>
          <p:cNvSpPr>
            <a:spLocks noGrp="1"/>
          </p:cNvSpPr>
          <p:nvPr>
            <p:ph type="dt" sz="half" idx="10"/>
          </p:nvPr>
        </p:nvSpPr>
        <p:spPr/>
        <p:txBody>
          <a:bodyPr/>
          <a:lstStyle/>
          <a:p>
            <a:fld id="{371964AB-551B-D749-90F8-B73F63A0CD96}" type="datetime6">
              <a:rPr lang="es-UY" smtClean="0"/>
              <a:t>Agosto de 2025</a:t>
            </a:fld>
            <a:endParaRPr lang="es-ES_tradnl"/>
          </a:p>
        </p:txBody>
      </p:sp>
      <p:sp>
        <p:nvSpPr>
          <p:cNvPr id="5" name="Marcador de pie de página 4"/>
          <p:cNvSpPr>
            <a:spLocks noGrp="1"/>
          </p:cNvSpPr>
          <p:nvPr>
            <p:ph type="ftr" sz="quarter" idx="11"/>
          </p:nvPr>
        </p:nvSpPr>
        <p:spPr/>
        <p:txBody>
          <a:bodyPr/>
          <a:lstStyle/>
          <a:p>
            <a:r>
              <a:rPr lang="es-ES_tradnl"/>
              <a:t>Física 101</a:t>
            </a:r>
          </a:p>
        </p:txBody>
      </p:sp>
    </p:spTree>
    <p:extLst>
      <p:ext uri="{BB962C8B-B14F-4D97-AF65-F5344CB8AC3E}">
        <p14:creationId xmlns:p14="http://schemas.microsoft.com/office/powerpoint/2010/main" val="1396110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F66F7-E19B-5F45-BE3F-BD863745113D}"/>
              </a:ext>
            </a:extLst>
          </p:cNvPr>
          <p:cNvSpPr>
            <a:spLocks noGrp="1"/>
          </p:cNvSpPr>
          <p:nvPr>
            <p:ph type="title"/>
          </p:nvPr>
        </p:nvSpPr>
        <p:spPr/>
        <p:txBody>
          <a:bodyPr/>
          <a:lstStyle/>
          <a:p>
            <a:r>
              <a:rPr lang="es-UY" b="1" dirty="0"/>
              <a:t>Cronograma</a:t>
            </a:r>
          </a:p>
        </p:txBody>
      </p:sp>
      <p:sp>
        <p:nvSpPr>
          <p:cNvPr id="4" name="Marcador de fecha 3">
            <a:extLst>
              <a:ext uri="{FF2B5EF4-FFF2-40B4-BE49-F238E27FC236}">
                <a16:creationId xmlns:a16="http://schemas.microsoft.com/office/drawing/2014/main" id="{F42DE45A-FB37-4E4A-B4E8-D067A545EF8A}"/>
              </a:ext>
            </a:extLst>
          </p:cNvPr>
          <p:cNvSpPr>
            <a:spLocks noGrp="1"/>
          </p:cNvSpPr>
          <p:nvPr>
            <p:ph type="dt" sz="half" idx="10"/>
          </p:nvPr>
        </p:nvSpPr>
        <p:spPr/>
        <p:txBody>
          <a:bodyPr/>
          <a:lstStyle/>
          <a:p>
            <a:fld id="{838EA648-EE77-9943-81E2-DF710FAF6DAB}" type="datetime6">
              <a:rPr lang="es-UY" smtClean="0"/>
              <a:t>Agosto de 2025</a:t>
            </a:fld>
            <a:endParaRPr lang="es-ES_tradnl"/>
          </a:p>
        </p:txBody>
      </p:sp>
      <p:sp>
        <p:nvSpPr>
          <p:cNvPr id="5" name="Marcador de pie de página 4">
            <a:extLst>
              <a:ext uri="{FF2B5EF4-FFF2-40B4-BE49-F238E27FC236}">
                <a16:creationId xmlns:a16="http://schemas.microsoft.com/office/drawing/2014/main" id="{DB208330-5796-EB4D-AE5B-D8C1B3F3358B}"/>
              </a:ext>
            </a:extLst>
          </p:cNvPr>
          <p:cNvSpPr>
            <a:spLocks noGrp="1"/>
          </p:cNvSpPr>
          <p:nvPr>
            <p:ph type="ftr" sz="quarter" idx="11"/>
          </p:nvPr>
        </p:nvSpPr>
        <p:spPr/>
        <p:txBody>
          <a:bodyPr/>
          <a:lstStyle/>
          <a:p>
            <a:r>
              <a:rPr lang="es-ES_tradnl"/>
              <a:t>Física 101</a:t>
            </a:r>
          </a:p>
        </p:txBody>
      </p:sp>
      <p:sp>
        <p:nvSpPr>
          <p:cNvPr id="6" name="Marcador de número de diapositiva 5">
            <a:extLst>
              <a:ext uri="{FF2B5EF4-FFF2-40B4-BE49-F238E27FC236}">
                <a16:creationId xmlns:a16="http://schemas.microsoft.com/office/drawing/2014/main" id="{FBDE8B65-4E77-0740-8A87-C1169A8CA5E3}"/>
              </a:ext>
            </a:extLst>
          </p:cNvPr>
          <p:cNvSpPr>
            <a:spLocks noGrp="1"/>
          </p:cNvSpPr>
          <p:nvPr>
            <p:ph type="sldNum" sz="quarter" idx="12"/>
          </p:nvPr>
        </p:nvSpPr>
        <p:spPr/>
        <p:txBody>
          <a:bodyPr/>
          <a:lstStyle/>
          <a:p>
            <a:fld id="{0221DC96-8215-264E-BD29-B8C20E59475D}" type="slidenum">
              <a:rPr lang="es-ES_tradnl" smtClean="0"/>
              <a:pPr/>
              <a:t>3</a:t>
            </a:fld>
            <a:endParaRPr lang="es-ES_tradnl"/>
          </a:p>
        </p:txBody>
      </p:sp>
      <p:pic>
        <p:nvPicPr>
          <p:cNvPr id="1026" name="Picture 2">
            <a:extLst>
              <a:ext uri="{FF2B5EF4-FFF2-40B4-BE49-F238E27FC236}">
                <a16:creationId xmlns:a16="http://schemas.microsoft.com/office/drawing/2014/main" id="{B15BC5A5-D2E5-95E0-F261-BC40B9FB43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2132" y="1063228"/>
            <a:ext cx="5542368" cy="4080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90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EE1275-9191-88B6-FD04-1D27B251390C}"/>
              </a:ext>
            </a:extLst>
          </p:cNvPr>
          <p:cNvSpPr>
            <a:spLocks noGrp="1"/>
          </p:cNvSpPr>
          <p:nvPr>
            <p:ph type="title"/>
          </p:nvPr>
        </p:nvSpPr>
        <p:spPr/>
        <p:txBody>
          <a:bodyPr/>
          <a:lstStyle/>
          <a:p>
            <a:r>
              <a:rPr lang="es-UY" dirty="0"/>
              <a:t>Plataforma Moodle3: </a:t>
            </a:r>
            <a:r>
              <a:rPr lang="es-UY" dirty="0">
                <a:hlinkClick r:id="rId2"/>
              </a:rPr>
              <a:t>https://moodle3.fq.edu.uy</a:t>
            </a:r>
            <a:r>
              <a:rPr lang="es-UY" dirty="0"/>
              <a:t> </a:t>
            </a:r>
          </a:p>
        </p:txBody>
      </p:sp>
      <p:sp>
        <p:nvSpPr>
          <p:cNvPr id="4" name="Marcador de fecha 3">
            <a:extLst>
              <a:ext uri="{FF2B5EF4-FFF2-40B4-BE49-F238E27FC236}">
                <a16:creationId xmlns:a16="http://schemas.microsoft.com/office/drawing/2014/main" id="{DD742391-DECC-44F7-9E9B-5527018B025D}"/>
              </a:ext>
            </a:extLst>
          </p:cNvPr>
          <p:cNvSpPr>
            <a:spLocks noGrp="1"/>
          </p:cNvSpPr>
          <p:nvPr>
            <p:ph type="dt" sz="half" idx="10"/>
          </p:nvPr>
        </p:nvSpPr>
        <p:spPr/>
        <p:txBody>
          <a:bodyPr/>
          <a:lstStyle/>
          <a:p>
            <a:fld id="{838EA648-EE77-9943-81E2-DF710FAF6DAB}" type="datetime6">
              <a:rPr lang="es-UY" smtClean="0"/>
              <a:t>Agosto de 2025</a:t>
            </a:fld>
            <a:endParaRPr lang="es-ES_tradnl"/>
          </a:p>
        </p:txBody>
      </p:sp>
      <p:sp>
        <p:nvSpPr>
          <p:cNvPr id="5" name="Marcador de pie de página 4">
            <a:extLst>
              <a:ext uri="{FF2B5EF4-FFF2-40B4-BE49-F238E27FC236}">
                <a16:creationId xmlns:a16="http://schemas.microsoft.com/office/drawing/2014/main" id="{0F05471A-AEB1-C6A0-4498-E8BEE67DF07A}"/>
              </a:ext>
            </a:extLst>
          </p:cNvPr>
          <p:cNvSpPr>
            <a:spLocks noGrp="1"/>
          </p:cNvSpPr>
          <p:nvPr>
            <p:ph type="ftr" sz="quarter" idx="11"/>
          </p:nvPr>
        </p:nvSpPr>
        <p:spPr/>
        <p:txBody>
          <a:bodyPr/>
          <a:lstStyle/>
          <a:p>
            <a:r>
              <a:rPr lang="es-ES_tradnl"/>
              <a:t>Física 101</a:t>
            </a:r>
          </a:p>
        </p:txBody>
      </p:sp>
      <p:sp>
        <p:nvSpPr>
          <p:cNvPr id="6" name="Marcador de número de diapositiva 5">
            <a:extLst>
              <a:ext uri="{FF2B5EF4-FFF2-40B4-BE49-F238E27FC236}">
                <a16:creationId xmlns:a16="http://schemas.microsoft.com/office/drawing/2014/main" id="{CA35A9B2-3A52-EA16-D1B6-2004082673AE}"/>
              </a:ext>
            </a:extLst>
          </p:cNvPr>
          <p:cNvSpPr>
            <a:spLocks noGrp="1"/>
          </p:cNvSpPr>
          <p:nvPr>
            <p:ph type="sldNum" sz="quarter" idx="12"/>
          </p:nvPr>
        </p:nvSpPr>
        <p:spPr/>
        <p:txBody>
          <a:bodyPr/>
          <a:lstStyle/>
          <a:p>
            <a:fld id="{0221DC96-8215-264E-BD29-B8C20E59475D}" type="slidenum">
              <a:rPr lang="es-ES_tradnl" smtClean="0"/>
              <a:pPr/>
              <a:t>4</a:t>
            </a:fld>
            <a:endParaRPr lang="es-ES_tradnl"/>
          </a:p>
        </p:txBody>
      </p:sp>
      <p:pic>
        <p:nvPicPr>
          <p:cNvPr id="8" name="Imagen 7">
            <a:extLst>
              <a:ext uri="{FF2B5EF4-FFF2-40B4-BE49-F238E27FC236}">
                <a16:creationId xmlns:a16="http://schemas.microsoft.com/office/drawing/2014/main" id="{260FD80F-B66D-CDC0-3B98-E6346F70E1B5}"/>
              </a:ext>
            </a:extLst>
          </p:cNvPr>
          <p:cNvPicPr>
            <a:picLocks noChangeAspect="1"/>
          </p:cNvPicPr>
          <p:nvPr/>
        </p:nvPicPr>
        <p:blipFill>
          <a:blip r:embed="rId3"/>
          <a:stretch>
            <a:fillRect/>
          </a:stretch>
        </p:blipFill>
        <p:spPr>
          <a:xfrm>
            <a:off x="2195736" y="1175441"/>
            <a:ext cx="4968552" cy="3853759"/>
          </a:xfrm>
          <a:prstGeom prst="rect">
            <a:avLst/>
          </a:prstGeom>
        </p:spPr>
      </p:pic>
    </p:spTree>
    <p:extLst>
      <p:ext uri="{BB962C8B-B14F-4D97-AF65-F5344CB8AC3E}">
        <p14:creationId xmlns:p14="http://schemas.microsoft.com/office/powerpoint/2010/main" val="2932659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D2DAC4-B6E9-6C47-BA32-E6DE718EF8C5}"/>
              </a:ext>
            </a:extLst>
          </p:cNvPr>
          <p:cNvSpPr>
            <a:spLocks noGrp="1"/>
          </p:cNvSpPr>
          <p:nvPr>
            <p:ph type="title"/>
          </p:nvPr>
        </p:nvSpPr>
        <p:spPr/>
        <p:txBody>
          <a:bodyPr/>
          <a:lstStyle/>
          <a:p>
            <a:r>
              <a:rPr lang="es-UY" b="1" dirty="0"/>
              <a:t>Teórico</a:t>
            </a:r>
          </a:p>
        </p:txBody>
      </p:sp>
      <p:sp>
        <p:nvSpPr>
          <p:cNvPr id="3" name="Marcador de contenido 2">
            <a:extLst>
              <a:ext uri="{FF2B5EF4-FFF2-40B4-BE49-F238E27FC236}">
                <a16:creationId xmlns:a16="http://schemas.microsoft.com/office/drawing/2014/main" id="{B99901BD-999A-DF41-973F-179504871EF2}"/>
              </a:ext>
            </a:extLst>
          </p:cNvPr>
          <p:cNvSpPr>
            <a:spLocks noGrp="1"/>
          </p:cNvSpPr>
          <p:nvPr>
            <p:ph idx="1"/>
          </p:nvPr>
        </p:nvSpPr>
        <p:spPr/>
        <p:txBody>
          <a:bodyPr/>
          <a:lstStyle/>
          <a:p>
            <a:r>
              <a:rPr lang="es-UY" b="1" dirty="0">
                <a:latin typeface="Garamond" panose="02020404030301010803" pitchFamily="18" charset="0"/>
              </a:rPr>
              <a:t>Teóricos presenciales. </a:t>
            </a:r>
          </a:p>
          <a:p>
            <a:r>
              <a:rPr lang="es-UY" b="1" dirty="0">
                <a:latin typeface="Garamond" panose="02020404030301010803" pitchFamily="18" charset="0"/>
              </a:rPr>
              <a:t>Los teóricos de la asignatura ya están filmados de otros años (2019) y subidos al canal de YouTube del Área Física cuyos links de acceso se encuentra en la plataforma Moodle (EVA) del curso. </a:t>
            </a:r>
          </a:p>
          <a:p>
            <a:r>
              <a:rPr lang="es-UY" b="1" dirty="0">
                <a:latin typeface="Garamond" panose="02020404030301010803" pitchFamily="18" charset="0"/>
              </a:rPr>
              <a:t>Recomendamos el seguimiento de los teóricos del curso 2019, de dónde se cuenta además con los archivos PDF guardados de la pizarra electrónica.</a:t>
            </a:r>
          </a:p>
          <a:p>
            <a:r>
              <a:rPr lang="es-UY" b="1" dirty="0">
                <a:latin typeface="Garamond" panose="02020404030301010803" pitchFamily="18" charset="0"/>
              </a:rPr>
              <a:t>Ver Cronograma</a:t>
            </a:r>
          </a:p>
          <a:p>
            <a:endParaRPr lang="es-UY" dirty="0"/>
          </a:p>
        </p:txBody>
      </p:sp>
      <p:sp>
        <p:nvSpPr>
          <p:cNvPr id="4" name="Marcador de fecha 3">
            <a:extLst>
              <a:ext uri="{FF2B5EF4-FFF2-40B4-BE49-F238E27FC236}">
                <a16:creationId xmlns:a16="http://schemas.microsoft.com/office/drawing/2014/main" id="{4F21CA3A-21D6-C244-B6D5-08D4B015E85B}"/>
              </a:ext>
            </a:extLst>
          </p:cNvPr>
          <p:cNvSpPr>
            <a:spLocks noGrp="1"/>
          </p:cNvSpPr>
          <p:nvPr>
            <p:ph type="dt" sz="half" idx="10"/>
          </p:nvPr>
        </p:nvSpPr>
        <p:spPr/>
        <p:txBody>
          <a:bodyPr/>
          <a:lstStyle/>
          <a:p>
            <a:fld id="{838EA648-EE77-9943-81E2-DF710FAF6DAB}" type="datetime6">
              <a:rPr lang="es-UY" smtClean="0"/>
              <a:t>Agosto de 2025</a:t>
            </a:fld>
            <a:endParaRPr lang="es-ES_tradnl"/>
          </a:p>
        </p:txBody>
      </p:sp>
      <p:sp>
        <p:nvSpPr>
          <p:cNvPr id="5" name="Marcador de pie de página 4">
            <a:extLst>
              <a:ext uri="{FF2B5EF4-FFF2-40B4-BE49-F238E27FC236}">
                <a16:creationId xmlns:a16="http://schemas.microsoft.com/office/drawing/2014/main" id="{03DCF847-9E7B-C245-AD1F-ED1B85B438B1}"/>
              </a:ext>
            </a:extLst>
          </p:cNvPr>
          <p:cNvSpPr>
            <a:spLocks noGrp="1"/>
          </p:cNvSpPr>
          <p:nvPr>
            <p:ph type="ftr" sz="quarter" idx="11"/>
          </p:nvPr>
        </p:nvSpPr>
        <p:spPr/>
        <p:txBody>
          <a:bodyPr/>
          <a:lstStyle/>
          <a:p>
            <a:r>
              <a:rPr lang="es-ES_tradnl"/>
              <a:t>Física 101</a:t>
            </a:r>
          </a:p>
        </p:txBody>
      </p:sp>
      <p:sp>
        <p:nvSpPr>
          <p:cNvPr id="6" name="Marcador de número de diapositiva 5">
            <a:extLst>
              <a:ext uri="{FF2B5EF4-FFF2-40B4-BE49-F238E27FC236}">
                <a16:creationId xmlns:a16="http://schemas.microsoft.com/office/drawing/2014/main" id="{BA561DB2-367D-004F-BB71-73E137CACA72}"/>
              </a:ext>
            </a:extLst>
          </p:cNvPr>
          <p:cNvSpPr>
            <a:spLocks noGrp="1"/>
          </p:cNvSpPr>
          <p:nvPr>
            <p:ph type="sldNum" sz="quarter" idx="12"/>
          </p:nvPr>
        </p:nvSpPr>
        <p:spPr/>
        <p:txBody>
          <a:bodyPr/>
          <a:lstStyle/>
          <a:p>
            <a:fld id="{0221DC96-8215-264E-BD29-B8C20E59475D}" type="slidenum">
              <a:rPr lang="es-ES_tradnl" smtClean="0"/>
              <a:pPr/>
              <a:t>5</a:t>
            </a:fld>
            <a:endParaRPr lang="es-ES_tradnl"/>
          </a:p>
        </p:txBody>
      </p:sp>
    </p:spTree>
    <p:extLst>
      <p:ext uri="{BB962C8B-B14F-4D97-AF65-F5344CB8AC3E}">
        <p14:creationId xmlns:p14="http://schemas.microsoft.com/office/powerpoint/2010/main" val="3744824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s-ES" b="1" dirty="0">
                <a:latin typeface="Garamond" panose="02020404030301010803" pitchFamily="18" charset="0"/>
              </a:rPr>
              <a:t>Material de Apoyo (I): Teórico</a:t>
            </a:r>
          </a:p>
        </p:txBody>
      </p:sp>
      <p:sp>
        <p:nvSpPr>
          <p:cNvPr id="52227" name="Rectangle 3"/>
          <p:cNvSpPr>
            <a:spLocks noGrp="1" noChangeArrowheads="1"/>
          </p:cNvSpPr>
          <p:nvPr>
            <p:ph idx="1"/>
          </p:nvPr>
        </p:nvSpPr>
        <p:spPr/>
        <p:txBody>
          <a:bodyPr>
            <a:normAutofit/>
          </a:bodyPr>
          <a:lstStyle/>
          <a:p>
            <a:pPr marL="257175" lvl="1" indent="-257175" algn="just">
              <a:buClr>
                <a:schemeClr val="bg2"/>
              </a:buClr>
              <a:buFont typeface="Wingdings" pitchFamily="2" charset="2"/>
              <a:buChar char="p"/>
            </a:pPr>
            <a:r>
              <a:rPr lang="es-ES" sz="2100" b="1" dirty="0">
                <a:latin typeface="Garamond" panose="02020404030301010803" pitchFamily="18" charset="0"/>
              </a:rPr>
              <a:t>Material web del Curso de Física 101: </a:t>
            </a:r>
          </a:p>
          <a:p>
            <a:pPr marL="557212" lvl="2" indent="-257175" algn="just">
              <a:buClr>
                <a:schemeClr val="bg2"/>
              </a:buClr>
            </a:pPr>
            <a:r>
              <a:rPr lang="es-ES" sz="1800" b="1" dirty="0">
                <a:latin typeface="Garamond" panose="02020404030301010803" pitchFamily="18" charset="0"/>
                <a:hlinkClick r:id="rId3"/>
              </a:rPr>
              <a:t>"Mecánica Clásica”. (cursos.fq.edu.uy)</a:t>
            </a:r>
            <a:endParaRPr lang="es-ES" sz="1800" b="1" dirty="0">
              <a:latin typeface="Garamond" panose="02020404030301010803" pitchFamily="18" charset="0"/>
            </a:endParaRPr>
          </a:p>
          <a:p>
            <a:pPr marL="557213" lvl="2" indent="-257175" algn="just">
              <a:buClr>
                <a:schemeClr val="bg2"/>
              </a:buClr>
            </a:pPr>
            <a:r>
              <a:rPr lang="es-ES" b="1" dirty="0">
                <a:latin typeface="Garamond" panose="02020404030301010803" pitchFamily="18" charset="0"/>
              </a:rPr>
              <a:t>WEB</a:t>
            </a:r>
          </a:p>
          <a:p>
            <a:pPr marL="557213" lvl="2" indent="-257175" algn="just">
              <a:buClr>
                <a:schemeClr val="bg2"/>
              </a:buClr>
            </a:pPr>
            <a:r>
              <a:rPr lang="es-ES" b="1" dirty="0">
                <a:latin typeface="Garamond" panose="02020404030301010803" pitchFamily="18" charset="0"/>
              </a:rPr>
              <a:t>Impreso (fotocopiadora AEQ)</a:t>
            </a:r>
          </a:p>
          <a:p>
            <a:pPr algn="just"/>
            <a:r>
              <a:rPr lang="es-ES" b="1" dirty="0">
                <a:latin typeface="Garamond" panose="02020404030301010803" pitchFamily="18" charset="0"/>
              </a:rPr>
              <a:t>Filmación de Teóricos </a:t>
            </a:r>
          </a:p>
          <a:p>
            <a:pPr algn="just"/>
            <a:r>
              <a:rPr lang="es-ES" b="1" dirty="0">
                <a:latin typeface="Garamond" panose="02020404030301010803" pitchFamily="18" charset="0"/>
              </a:rPr>
              <a:t>Apuntes en Pizarra electrónica disponibles al final de la clase en formato PDF.</a:t>
            </a:r>
            <a:endParaRPr lang="es-ES" b="1" dirty="0">
              <a:solidFill>
                <a:srgbClr val="FF0000"/>
              </a:solidFill>
              <a:latin typeface="Garamond" panose="02020404030301010803" pitchFamily="18" charset="0"/>
            </a:endParaRPr>
          </a:p>
        </p:txBody>
      </p:sp>
      <p:sp>
        <p:nvSpPr>
          <p:cNvPr id="4" name="Marcador de número de diapositiva 3"/>
          <p:cNvSpPr>
            <a:spLocks noGrp="1"/>
          </p:cNvSpPr>
          <p:nvPr>
            <p:ph type="sldNum" sz="quarter" idx="12"/>
          </p:nvPr>
        </p:nvSpPr>
        <p:spPr/>
        <p:txBody>
          <a:bodyPr/>
          <a:lstStyle/>
          <a:p>
            <a:fld id="{0221DC96-8215-264E-BD29-B8C20E59475D}" type="slidenum">
              <a:rPr lang="es-ES_tradnl" smtClean="0"/>
              <a:pPr/>
              <a:t>6</a:t>
            </a:fld>
            <a:endParaRPr lang="es-ES_tradnl"/>
          </a:p>
        </p:txBody>
      </p:sp>
      <p:sp>
        <p:nvSpPr>
          <p:cNvPr id="2" name="Marcador de fecha 1"/>
          <p:cNvSpPr>
            <a:spLocks noGrp="1"/>
          </p:cNvSpPr>
          <p:nvPr>
            <p:ph type="dt" sz="half" idx="10"/>
          </p:nvPr>
        </p:nvSpPr>
        <p:spPr/>
        <p:txBody>
          <a:bodyPr/>
          <a:lstStyle/>
          <a:p>
            <a:fld id="{96221FFC-626B-FB48-8996-4F98AD13D4E4}" type="datetime6">
              <a:rPr lang="es-UY" smtClean="0"/>
              <a:t>Agosto de 2025</a:t>
            </a:fld>
            <a:endParaRPr lang="es-ES_tradnl"/>
          </a:p>
        </p:txBody>
      </p:sp>
      <p:sp>
        <p:nvSpPr>
          <p:cNvPr id="3" name="Marcador de pie de página 2"/>
          <p:cNvSpPr>
            <a:spLocks noGrp="1"/>
          </p:cNvSpPr>
          <p:nvPr>
            <p:ph type="ftr" sz="quarter" idx="11"/>
          </p:nvPr>
        </p:nvSpPr>
        <p:spPr/>
        <p:txBody>
          <a:bodyPr/>
          <a:lstStyle/>
          <a:p>
            <a:r>
              <a:rPr lang="es-ES_tradnl" dirty="0"/>
              <a:t>Física 101</a:t>
            </a:r>
          </a:p>
        </p:txBody>
      </p:sp>
    </p:spTree>
    <p:extLst>
      <p:ext uri="{BB962C8B-B14F-4D97-AF65-F5344CB8AC3E}">
        <p14:creationId xmlns:p14="http://schemas.microsoft.com/office/powerpoint/2010/main" val="1776818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6FDD56-5968-D449-B8A8-6E838D8A8327}"/>
              </a:ext>
            </a:extLst>
          </p:cNvPr>
          <p:cNvSpPr>
            <a:spLocks noGrp="1"/>
          </p:cNvSpPr>
          <p:nvPr>
            <p:ph type="title"/>
          </p:nvPr>
        </p:nvSpPr>
        <p:spPr/>
        <p:txBody>
          <a:bodyPr/>
          <a:lstStyle/>
          <a:p>
            <a:r>
              <a:rPr lang="es-UY" b="1" dirty="0"/>
              <a:t>Prácticos de Ejercicios: Asincrónico</a:t>
            </a:r>
          </a:p>
        </p:txBody>
      </p:sp>
      <p:sp>
        <p:nvSpPr>
          <p:cNvPr id="3" name="Marcador de contenido 2">
            <a:extLst>
              <a:ext uri="{FF2B5EF4-FFF2-40B4-BE49-F238E27FC236}">
                <a16:creationId xmlns:a16="http://schemas.microsoft.com/office/drawing/2014/main" id="{387C94BC-1593-1143-854C-A76C91862CA6}"/>
              </a:ext>
            </a:extLst>
          </p:cNvPr>
          <p:cNvSpPr>
            <a:spLocks noGrp="1"/>
          </p:cNvSpPr>
          <p:nvPr>
            <p:ph idx="1"/>
          </p:nvPr>
        </p:nvSpPr>
        <p:spPr/>
        <p:txBody>
          <a:bodyPr/>
          <a:lstStyle/>
          <a:p>
            <a:r>
              <a:rPr lang="es-UY" b="1" dirty="0">
                <a:latin typeface="Garamond" panose="02020404030301010803" pitchFamily="18" charset="0"/>
              </a:rPr>
              <a:t>Se encuentra todos los videos subidos en EVA, al final de la sección.</a:t>
            </a:r>
          </a:p>
          <a:p>
            <a:r>
              <a:rPr lang="es-UY" b="1" dirty="0">
                <a:latin typeface="Garamond" panose="02020404030301010803" pitchFamily="18" charset="0"/>
              </a:rPr>
              <a:t>Cada tema tendrá 10 ejercicios filmados, repartidas según 5 semana A y 5 semana B.</a:t>
            </a:r>
          </a:p>
          <a:p>
            <a:r>
              <a:rPr lang="es-UY" b="1" dirty="0">
                <a:latin typeface="Garamond" panose="02020404030301010803" pitchFamily="18" charset="0"/>
              </a:rPr>
              <a:t>ATENCION TALLERES 5</a:t>
            </a:r>
          </a:p>
        </p:txBody>
      </p:sp>
      <p:sp>
        <p:nvSpPr>
          <p:cNvPr id="4" name="Marcador de fecha 3">
            <a:extLst>
              <a:ext uri="{FF2B5EF4-FFF2-40B4-BE49-F238E27FC236}">
                <a16:creationId xmlns:a16="http://schemas.microsoft.com/office/drawing/2014/main" id="{D4997CC3-0C1C-BD48-857E-F0372E274D25}"/>
              </a:ext>
            </a:extLst>
          </p:cNvPr>
          <p:cNvSpPr>
            <a:spLocks noGrp="1"/>
          </p:cNvSpPr>
          <p:nvPr>
            <p:ph type="dt" sz="half" idx="10"/>
          </p:nvPr>
        </p:nvSpPr>
        <p:spPr/>
        <p:txBody>
          <a:bodyPr/>
          <a:lstStyle/>
          <a:p>
            <a:fld id="{838EA648-EE77-9943-81E2-DF710FAF6DAB}" type="datetime6">
              <a:rPr lang="es-UY" smtClean="0"/>
              <a:t>Agosto de 2025</a:t>
            </a:fld>
            <a:endParaRPr lang="es-ES_tradnl"/>
          </a:p>
        </p:txBody>
      </p:sp>
      <p:sp>
        <p:nvSpPr>
          <p:cNvPr id="5" name="Marcador de pie de página 4">
            <a:extLst>
              <a:ext uri="{FF2B5EF4-FFF2-40B4-BE49-F238E27FC236}">
                <a16:creationId xmlns:a16="http://schemas.microsoft.com/office/drawing/2014/main" id="{7740CF1C-27BC-1941-B603-B113AEB19758}"/>
              </a:ext>
            </a:extLst>
          </p:cNvPr>
          <p:cNvSpPr>
            <a:spLocks noGrp="1"/>
          </p:cNvSpPr>
          <p:nvPr>
            <p:ph type="ftr" sz="quarter" idx="11"/>
          </p:nvPr>
        </p:nvSpPr>
        <p:spPr/>
        <p:txBody>
          <a:bodyPr/>
          <a:lstStyle/>
          <a:p>
            <a:r>
              <a:rPr lang="es-ES_tradnl"/>
              <a:t>Física 101</a:t>
            </a:r>
          </a:p>
        </p:txBody>
      </p:sp>
      <p:sp>
        <p:nvSpPr>
          <p:cNvPr id="6" name="Marcador de número de diapositiva 5">
            <a:extLst>
              <a:ext uri="{FF2B5EF4-FFF2-40B4-BE49-F238E27FC236}">
                <a16:creationId xmlns:a16="http://schemas.microsoft.com/office/drawing/2014/main" id="{992DB912-3D23-8842-AB73-6201CBE6266F}"/>
              </a:ext>
            </a:extLst>
          </p:cNvPr>
          <p:cNvSpPr>
            <a:spLocks noGrp="1"/>
          </p:cNvSpPr>
          <p:nvPr>
            <p:ph type="sldNum" sz="quarter" idx="12"/>
          </p:nvPr>
        </p:nvSpPr>
        <p:spPr/>
        <p:txBody>
          <a:bodyPr/>
          <a:lstStyle/>
          <a:p>
            <a:fld id="{0221DC96-8215-264E-BD29-B8C20E59475D}" type="slidenum">
              <a:rPr lang="es-ES_tradnl" smtClean="0"/>
              <a:pPr/>
              <a:t>7</a:t>
            </a:fld>
            <a:endParaRPr lang="es-ES_tradnl"/>
          </a:p>
        </p:txBody>
      </p:sp>
    </p:spTree>
    <p:extLst>
      <p:ext uri="{BB962C8B-B14F-4D97-AF65-F5344CB8AC3E}">
        <p14:creationId xmlns:p14="http://schemas.microsoft.com/office/powerpoint/2010/main" val="325439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6FDD56-5968-D449-B8A8-6E838D8A8327}"/>
              </a:ext>
            </a:extLst>
          </p:cNvPr>
          <p:cNvSpPr>
            <a:spLocks noGrp="1"/>
          </p:cNvSpPr>
          <p:nvPr>
            <p:ph type="title"/>
          </p:nvPr>
        </p:nvSpPr>
        <p:spPr/>
        <p:txBody>
          <a:bodyPr/>
          <a:lstStyle/>
          <a:p>
            <a:r>
              <a:rPr lang="es-UY" b="1" dirty="0"/>
              <a:t>ATENCION: Talleres 2025</a:t>
            </a:r>
          </a:p>
        </p:txBody>
      </p:sp>
      <p:sp>
        <p:nvSpPr>
          <p:cNvPr id="3" name="Marcador de contenido 2">
            <a:extLst>
              <a:ext uri="{FF2B5EF4-FFF2-40B4-BE49-F238E27FC236}">
                <a16:creationId xmlns:a16="http://schemas.microsoft.com/office/drawing/2014/main" id="{387C94BC-1593-1143-854C-A76C91862CA6}"/>
              </a:ext>
            </a:extLst>
          </p:cNvPr>
          <p:cNvSpPr>
            <a:spLocks noGrp="1"/>
          </p:cNvSpPr>
          <p:nvPr>
            <p:ph idx="1"/>
          </p:nvPr>
        </p:nvSpPr>
        <p:spPr/>
        <p:txBody>
          <a:bodyPr>
            <a:normAutofit fontScale="92500" lnSpcReduction="10000"/>
          </a:bodyPr>
          <a:lstStyle/>
          <a:p>
            <a:pPr algn="l"/>
            <a:r>
              <a:rPr lang="es-UY" sz="1400" b="0" i="0" u="none" strike="noStrike" dirty="0">
                <a:solidFill>
                  <a:srgbClr val="1D2125"/>
                </a:solidFill>
                <a:effectLst/>
                <a:latin typeface="-apple-system"/>
              </a:rPr>
              <a:t>Desde el año 2022 se incorporaron clases de "taller de resolución de ejercicios". Son instancias de resolución de ejercicios por parte de los estudiantes con apoyo y guía de docentes, podría asimilarse a las tutorías por pares, pero en este caso tutoreadas por docentes. </a:t>
            </a:r>
            <a:r>
              <a:rPr lang="es-UY" sz="1400" b="1" i="0" u="none" strike="noStrike" dirty="0">
                <a:solidFill>
                  <a:srgbClr val="1D2125"/>
                </a:solidFill>
                <a:effectLst/>
                <a:latin typeface="-apple-system"/>
              </a:rPr>
              <a:t>Estas instancias no son obligatorias</a:t>
            </a:r>
            <a:r>
              <a:rPr lang="es-UY" sz="1400" b="0" i="0" u="none" strike="noStrike" dirty="0">
                <a:solidFill>
                  <a:srgbClr val="1D2125"/>
                </a:solidFill>
                <a:effectLst/>
                <a:latin typeface="-apple-system"/>
              </a:rPr>
              <a:t>, no suplanta las clases de práctico de ejercicios, ya que se espera que los estudiantes asistan a los talleres habiendo visto los videos de práctico previamente e intenten resolver los ejercicios propuestos por los docentes en clase. </a:t>
            </a:r>
            <a:r>
              <a:rPr lang="es-UY" sz="1400" b="1" i="0" u="none" strike="noStrike" dirty="0">
                <a:solidFill>
                  <a:srgbClr val="1D2125"/>
                </a:solidFill>
                <a:effectLst/>
                <a:latin typeface="-apple-system"/>
              </a:rPr>
              <a:t>El formato será presencial y a partir de 2023 tendrán evaluación con puntaje que suma para la ganancia de curso.</a:t>
            </a:r>
            <a:endParaRPr lang="es-UY" sz="1400" b="0" i="0" u="none" strike="noStrike" dirty="0">
              <a:solidFill>
                <a:srgbClr val="1D2125"/>
              </a:solidFill>
              <a:effectLst/>
              <a:latin typeface="-apple-system"/>
            </a:endParaRPr>
          </a:p>
          <a:p>
            <a:pPr algn="l"/>
            <a:r>
              <a:rPr lang="es-UY" sz="1400" b="0" i="0" u="none" strike="noStrike" dirty="0">
                <a:solidFill>
                  <a:srgbClr val="1D2125"/>
                </a:solidFill>
                <a:effectLst/>
                <a:latin typeface="-apple-system"/>
              </a:rPr>
              <a:t>La propuesta consiste concretamente en la </a:t>
            </a:r>
            <a:r>
              <a:rPr lang="es-UY" sz="1400" b="1" i="0" u="none" strike="noStrike" dirty="0">
                <a:solidFill>
                  <a:srgbClr val="1D2125"/>
                </a:solidFill>
                <a:effectLst/>
                <a:latin typeface="-apple-system"/>
              </a:rPr>
              <a:t>realización de pruebas de conocimiento por un total de 0.5 puntos</a:t>
            </a:r>
            <a:r>
              <a:rPr lang="es-UY" sz="1400" b="0" i="0" u="none" strike="noStrike" dirty="0">
                <a:solidFill>
                  <a:srgbClr val="1D2125"/>
                </a:solidFill>
                <a:effectLst/>
                <a:latin typeface="-apple-system"/>
              </a:rPr>
              <a:t> en cada clase de taller semanal. Se cuenta con un total de </a:t>
            </a:r>
            <a:r>
              <a:rPr lang="es-UY" sz="1400" b="1" i="0" u="none" strike="noStrike" dirty="0">
                <a:solidFill>
                  <a:srgbClr val="1D2125"/>
                </a:solidFill>
                <a:effectLst/>
                <a:latin typeface="-apple-system"/>
              </a:rPr>
              <a:t>10 talleres en el semestre</a:t>
            </a:r>
            <a:r>
              <a:rPr lang="es-UY" sz="1400" b="0" i="0" u="none" strike="noStrike" dirty="0">
                <a:solidFill>
                  <a:srgbClr val="1D2125"/>
                </a:solidFill>
                <a:effectLst/>
                <a:latin typeface="-apple-system"/>
              </a:rPr>
              <a:t>, por lo que estas instancias podrían sumar hasta </a:t>
            </a:r>
            <a:r>
              <a:rPr lang="es-UY" sz="1400" b="1" i="0" u="none" strike="noStrike" dirty="0">
                <a:solidFill>
                  <a:srgbClr val="1D2125"/>
                </a:solidFill>
                <a:effectLst/>
                <a:latin typeface="-apple-system"/>
              </a:rPr>
              <a:t>un máximo de 5 puntos</a:t>
            </a:r>
            <a:r>
              <a:rPr lang="es-UY" sz="1400" b="0" i="0" u="none" strike="noStrike" dirty="0">
                <a:solidFill>
                  <a:srgbClr val="1D2125"/>
                </a:solidFill>
                <a:effectLst/>
                <a:latin typeface="-apple-system"/>
              </a:rPr>
              <a:t>. Este puntaje de taller sería aditivo, por fuera del puntaje de los controles que seguirán teniendo puntaje de 25 y 35 puntos para primer y segundo control respectivamente. Todos aquellos puntajes finales que pudieran sumar más de 60 puntos serán llevados al máximo de 60 puntos. Por ejemplo, 60 puntos en controles y 5 puntos en talleres, si bien totalizaría 65 puntos el puntaje final será de 60 puntos.</a:t>
            </a:r>
          </a:p>
          <a:p>
            <a:pPr algn="l"/>
            <a:r>
              <a:rPr lang="es-UY" sz="1400" b="0" i="0" u="none" strike="noStrike" dirty="0">
                <a:solidFill>
                  <a:srgbClr val="1D2125"/>
                </a:solidFill>
                <a:effectLst/>
                <a:latin typeface="-apple-system"/>
              </a:rPr>
              <a:t>Recordamos que el objetivo del taller es el </a:t>
            </a:r>
            <a:r>
              <a:rPr lang="es-UY" sz="1400" b="1" i="0" u="none" strike="noStrike" dirty="0">
                <a:solidFill>
                  <a:srgbClr val="1D2125"/>
                </a:solidFill>
                <a:effectLst/>
                <a:latin typeface="-apple-system"/>
              </a:rPr>
              <a:t>trabajo en clase en pequeños grupos</a:t>
            </a:r>
            <a:r>
              <a:rPr lang="es-UY" sz="1400" b="0" i="0" u="none" strike="noStrike" dirty="0">
                <a:solidFill>
                  <a:srgbClr val="1D2125"/>
                </a:solidFill>
                <a:effectLst/>
                <a:latin typeface="-apple-system"/>
              </a:rPr>
              <a:t>. </a:t>
            </a:r>
            <a:r>
              <a:rPr lang="es-UY" sz="1400" b="1" i="0" u="none" strike="noStrike" dirty="0">
                <a:solidFill>
                  <a:srgbClr val="1D2125"/>
                </a:solidFill>
                <a:effectLst/>
                <a:latin typeface="-apple-system"/>
              </a:rPr>
              <a:t>No es una clase de práctico habitual, tendrá alguna instancia expositiva del docente mínima. </a:t>
            </a:r>
            <a:r>
              <a:rPr lang="es-UY" sz="1400" b="0" i="0" u="none" strike="noStrike" dirty="0">
                <a:solidFill>
                  <a:srgbClr val="1D2125"/>
                </a:solidFill>
                <a:effectLst/>
                <a:latin typeface="-apple-system"/>
              </a:rPr>
              <a:t>Se trata de un espacio de trabajo para que se resuelvan ejercicios con la ayuda de un docente. Se recomienda fuertemente </a:t>
            </a:r>
            <a:r>
              <a:rPr lang="es-UY" sz="1400" b="1" i="0" u="none" strike="noStrike" dirty="0">
                <a:solidFill>
                  <a:srgbClr val="1D2125"/>
                </a:solidFill>
                <a:effectLst/>
                <a:latin typeface="-apple-system"/>
              </a:rPr>
              <a:t>haber avanzado en el tema teórico y de práctico</a:t>
            </a:r>
            <a:r>
              <a:rPr lang="es-UY" sz="1400" b="0" i="0" u="none" strike="noStrike" dirty="0">
                <a:solidFill>
                  <a:srgbClr val="1D2125"/>
                </a:solidFill>
                <a:effectLst/>
                <a:latin typeface="-apple-system"/>
              </a:rPr>
              <a:t>, tal como lo sugiere el </a:t>
            </a:r>
            <a:r>
              <a:rPr lang="es-UY" sz="1400" b="1" i="0" u="none" strike="noStrike" dirty="0">
                <a:solidFill>
                  <a:srgbClr val="1D2125"/>
                </a:solidFill>
                <a:effectLst/>
                <a:latin typeface="-apple-system"/>
              </a:rPr>
              <a:t>cronograma tentativo</a:t>
            </a:r>
            <a:r>
              <a:rPr lang="es-UY" sz="1400" b="0" i="0" u="none" strike="noStrike" dirty="0">
                <a:solidFill>
                  <a:srgbClr val="1D2125"/>
                </a:solidFill>
                <a:effectLst/>
                <a:latin typeface="-apple-system"/>
              </a:rPr>
              <a:t>.</a:t>
            </a:r>
          </a:p>
        </p:txBody>
      </p:sp>
      <p:sp>
        <p:nvSpPr>
          <p:cNvPr id="4" name="Marcador de fecha 3">
            <a:extLst>
              <a:ext uri="{FF2B5EF4-FFF2-40B4-BE49-F238E27FC236}">
                <a16:creationId xmlns:a16="http://schemas.microsoft.com/office/drawing/2014/main" id="{D4997CC3-0C1C-BD48-857E-F0372E274D25}"/>
              </a:ext>
            </a:extLst>
          </p:cNvPr>
          <p:cNvSpPr>
            <a:spLocks noGrp="1"/>
          </p:cNvSpPr>
          <p:nvPr>
            <p:ph type="dt" sz="half" idx="10"/>
          </p:nvPr>
        </p:nvSpPr>
        <p:spPr/>
        <p:txBody>
          <a:bodyPr/>
          <a:lstStyle/>
          <a:p>
            <a:fld id="{838EA648-EE77-9943-81E2-DF710FAF6DAB}" type="datetime6">
              <a:rPr lang="es-UY" smtClean="0"/>
              <a:t>Agosto de 2025</a:t>
            </a:fld>
            <a:endParaRPr lang="es-ES_tradnl"/>
          </a:p>
        </p:txBody>
      </p:sp>
      <p:sp>
        <p:nvSpPr>
          <p:cNvPr id="5" name="Marcador de pie de página 4">
            <a:extLst>
              <a:ext uri="{FF2B5EF4-FFF2-40B4-BE49-F238E27FC236}">
                <a16:creationId xmlns:a16="http://schemas.microsoft.com/office/drawing/2014/main" id="{7740CF1C-27BC-1941-B603-B113AEB19758}"/>
              </a:ext>
            </a:extLst>
          </p:cNvPr>
          <p:cNvSpPr>
            <a:spLocks noGrp="1"/>
          </p:cNvSpPr>
          <p:nvPr>
            <p:ph type="ftr" sz="quarter" idx="11"/>
          </p:nvPr>
        </p:nvSpPr>
        <p:spPr/>
        <p:txBody>
          <a:bodyPr/>
          <a:lstStyle/>
          <a:p>
            <a:r>
              <a:rPr lang="es-ES_tradnl"/>
              <a:t>Física 101</a:t>
            </a:r>
          </a:p>
        </p:txBody>
      </p:sp>
      <p:sp>
        <p:nvSpPr>
          <p:cNvPr id="6" name="Marcador de número de diapositiva 5">
            <a:extLst>
              <a:ext uri="{FF2B5EF4-FFF2-40B4-BE49-F238E27FC236}">
                <a16:creationId xmlns:a16="http://schemas.microsoft.com/office/drawing/2014/main" id="{992DB912-3D23-8842-AB73-6201CBE6266F}"/>
              </a:ext>
            </a:extLst>
          </p:cNvPr>
          <p:cNvSpPr>
            <a:spLocks noGrp="1"/>
          </p:cNvSpPr>
          <p:nvPr>
            <p:ph type="sldNum" sz="quarter" idx="12"/>
          </p:nvPr>
        </p:nvSpPr>
        <p:spPr/>
        <p:txBody>
          <a:bodyPr/>
          <a:lstStyle/>
          <a:p>
            <a:fld id="{0221DC96-8215-264E-BD29-B8C20E59475D}" type="slidenum">
              <a:rPr lang="es-ES_tradnl" smtClean="0"/>
              <a:pPr/>
              <a:t>8</a:t>
            </a:fld>
            <a:endParaRPr lang="es-ES_tradnl"/>
          </a:p>
        </p:txBody>
      </p:sp>
    </p:spTree>
    <p:extLst>
      <p:ext uri="{BB962C8B-B14F-4D97-AF65-F5344CB8AC3E}">
        <p14:creationId xmlns:p14="http://schemas.microsoft.com/office/powerpoint/2010/main" val="2040921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78C177-C6D3-DA3C-5232-22D51F0106F4}"/>
              </a:ext>
            </a:extLst>
          </p:cNvPr>
          <p:cNvSpPr>
            <a:spLocks noGrp="1"/>
          </p:cNvSpPr>
          <p:nvPr>
            <p:ph type="title"/>
          </p:nvPr>
        </p:nvSpPr>
        <p:spPr>
          <a:xfrm>
            <a:off x="457200" y="208360"/>
            <a:ext cx="8229600" cy="854869"/>
          </a:xfrm>
        </p:spPr>
        <p:txBody>
          <a:bodyPr wrap="square" anchor="b">
            <a:normAutofit/>
          </a:bodyPr>
          <a:lstStyle/>
          <a:p>
            <a:r>
              <a:rPr lang="es-UY" dirty="0"/>
              <a:t>Horarios de Talleres de Física 101</a:t>
            </a:r>
          </a:p>
        </p:txBody>
      </p:sp>
      <p:pic>
        <p:nvPicPr>
          <p:cNvPr id="2050" name="Picture 2">
            <a:extLst>
              <a:ext uri="{FF2B5EF4-FFF2-40B4-BE49-F238E27FC236}">
                <a16:creationId xmlns:a16="http://schemas.microsoft.com/office/drawing/2014/main" id="{303479C7-E32C-B35A-039C-8A2DBC4B8B9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78073" y="1200150"/>
            <a:ext cx="5187853" cy="3398044"/>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4" name="Marcador de fecha 3">
            <a:extLst>
              <a:ext uri="{FF2B5EF4-FFF2-40B4-BE49-F238E27FC236}">
                <a16:creationId xmlns:a16="http://schemas.microsoft.com/office/drawing/2014/main" id="{DF557582-311F-812B-7856-9964E17C0291}"/>
              </a:ext>
            </a:extLst>
          </p:cNvPr>
          <p:cNvSpPr>
            <a:spLocks noGrp="1"/>
          </p:cNvSpPr>
          <p:nvPr>
            <p:ph type="dt" sz="half" idx="10"/>
          </p:nvPr>
        </p:nvSpPr>
        <p:spPr>
          <a:xfrm>
            <a:off x="457200" y="4686300"/>
            <a:ext cx="2133600" cy="342900"/>
          </a:xfrm>
        </p:spPr>
        <p:txBody>
          <a:bodyPr wrap="square" anchor="t">
            <a:normAutofit/>
          </a:bodyPr>
          <a:lstStyle/>
          <a:p>
            <a:pPr>
              <a:spcAft>
                <a:spcPts val="600"/>
              </a:spcAft>
            </a:pPr>
            <a:fld id="{838EA648-EE77-9943-81E2-DF710FAF6DAB}" type="datetime6">
              <a:rPr lang="es-UY" smtClean="0"/>
              <a:pPr>
                <a:spcAft>
                  <a:spcPts val="600"/>
                </a:spcAft>
              </a:pPr>
              <a:t>Agosto de 2025</a:t>
            </a:fld>
            <a:endParaRPr lang="es-ES_tradnl"/>
          </a:p>
        </p:txBody>
      </p:sp>
      <p:sp>
        <p:nvSpPr>
          <p:cNvPr id="5" name="Marcador de pie de página 4">
            <a:extLst>
              <a:ext uri="{FF2B5EF4-FFF2-40B4-BE49-F238E27FC236}">
                <a16:creationId xmlns:a16="http://schemas.microsoft.com/office/drawing/2014/main" id="{DFD6D801-B10E-F545-645B-C82DBC7B5B74}"/>
              </a:ext>
            </a:extLst>
          </p:cNvPr>
          <p:cNvSpPr>
            <a:spLocks noGrp="1"/>
          </p:cNvSpPr>
          <p:nvPr>
            <p:ph type="ftr" sz="quarter" idx="11"/>
          </p:nvPr>
        </p:nvSpPr>
        <p:spPr>
          <a:xfrm>
            <a:off x="3124200" y="4686300"/>
            <a:ext cx="2895600" cy="342900"/>
          </a:xfrm>
        </p:spPr>
        <p:txBody>
          <a:bodyPr wrap="square" anchor="t">
            <a:normAutofit/>
          </a:bodyPr>
          <a:lstStyle/>
          <a:p>
            <a:pPr>
              <a:spcAft>
                <a:spcPts val="600"/>
              </a:spcAft>
            </a:pPr>
            <a:r>
              <a:rPr lang="es-ES_tradnl"/>
              <a:t>Física 101</a:t>
            </a:r>
          </a:p>
        </p:txBody>
      </p:sp>
      <p:sp>
        <p:nvSpPr>
          <p:cNvPr id="6" name="Marcador de número de diapositiva 5">
            <a:extLst>
              <a:ext uri="{FF2B5EF4-FFF2-40B4-BE49-F238E27FC236}">
                <a16:creationId xmlns:a16="http://schemas.microsoft.com/office/drawing/2014/main" id="{5745991F-0519-594B-5AFD-8E8749EDCE27}"/>
              </a:ext>
            </a:extLst>
          </p:cNvPr>
          <p:cNvSpPr>
            <a:spLocks noGrp="1"/>
          </p:cNvSpPr>
          <p:nvPr>
            <p:ph type="sldNum" sz="quarter" idx="12"/>
          </p:nvPr>
        </p:nvSpPr>
        <p:spPr>
          <a:xfrm>
            <a:off x="6553200" y="4686300"/>
            <a:ext cx="2133600" cy="342900"/>
          </a:xfrm>
        </p:spPr>
        <p:txBody>
          <a:bodyPr wrap="square" anchor="t">
            <a:normAutofit/>
          </a:bodyPr>
          <a:lstStyle/>
          <a:p>
            <a:pPr>
              <a:spcAft>
                <a:spcPts val="600"/>
              </a:spcAft>
            </a:pPr>
            <a:fld id="{0221DC96-8215-264E-BD29-B8C20E59475D}" type="slidenum">
              <a:rPr lang="es-ES_tradnl" smtClean="0"/>
              <a:pPr>
                <a:spcAft>
                  <a:spcPts val="600"/>
                </a:spcAft>
              </a:pPr>
              <a:t>9</a:t>
            </a:fld>
            <a:endParaRPr lang="es-ES_tradnl"/>
          </a:p>
        </p:txBody>
      </p:sp>
    </p:spTree>
    <p:extLst>
      <p:ext uri="{BB962C8B-B14F-4D97-AF65-F5344CB8AC3E}">
        <p14:creationId xmlns:p14="http://schemas.microsoft.com/office/powerpoint/2010/main" val="3552306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s-ES" b="1" dirty="0">
                <a:latin typeface="Garamond" panose="02020404030301010803" pitchFamily="18" charset="0"/>
              </a:rPr>
              <a:t>Material de Apoyo (II): Práctico</a:t>
            </a:r>
          </a:p>
        </p:txBody>
      </p:sp>
      <p:sp>
        <p:nvSpPr>
          <p:cNvPr id="52227" name="Rectangle 3"/>
          <p:cNvSpPr>
            <a:spLocks noGrp="1" noChangeArrowheads="1"/>
          </p:cNvSpPr>
          <p:nvPr>
            <p:ph idx="1"/>
          </p:nvPr>
        </p:nvSpPr>
        <p:spPr/>
        <p:txBody>
          <a:bodyPr>
            <a:normAutofit/>
          </a:bodyPr>
          <a:lstStyle/>
          <a:p>
            <a:pPr algn="just"/>
            <a:r>
              <a:rPr lang="es-ES" b="1" dirty="0">
                <a:latin typeface="Garamond" panose="02020404030301010803" pitchFamily="18" charset="0"/>
              </a:rPr>
              <a:t>Problemas Prácticos </a:t>
            </a:r>
          </a:p>
          <a:p>
            <a:pPr lvl="1" algn="just"/>
            <a:r>
              <a:rPr lang="es-ES" b="1" dirty="0">
                <a:latin typeface="Garamond" panose="02020404030301010803" pitchFamily="18" charset="0"/>
              </a:rPr>
              <a:t>Letras con resoluciones desarrolladas </a:t>
            </a:r>
          </a:p>
          <a:p>
            <a:pPr lvl="1" algn="just"/>
            <a:r>
              <a:rPr lang="es-ES" b="1" dirty="0">
                <a:latin typeface="Garamond" panose="02020404030301010803" pitchFamily="18" charset="0"/>
              </a:rPr>
              <a:t>Ejercicios previos con resultado</a:t>
            </a:r>
          </a:p>
          <a:p>
            <a:r>
              <a:rPr lang="es-ES" b="1" dirty="0">
                <a:latin typeface="Garamond" panose="02020404030301010803" pitchFamily="18" charset="0"/>
              </a:rPr>
              <a:t>Plantilla de problemas Múltiple Opción </a:t>
            </a:r>
          </a:p>
          <a:p>
            <a:pPr lvl="1"/>
            <a:r>
              <a:rPr lang="es-ES" b="1" dirty="0">
                <a:latin typeface="Garamond" panose="02020404030301010803" pitchFamily="18" charset="0"/>
              </a:rPr>
              <a:t>Incluyen resolución completa</a:t>
            </a:r>
          </a:p>
          <a:p>
            <a:r>
              <a:rPr lang="es-ES" b="1" dirty="0">
                <a:latin typeface="Garamond" panose="02020404030301010803" pitchFamily="18" charset="0"/>
              </a:rPr>
              <a:t>Resolución de Controles y Exámenes de otros años</a:t>
            </a:r>
          </a:p>
          <a:p>
            <a:pPr lvl="1"/>
            <a:r>
              <a:rPr lang="es-ES" b="1" dirty="0">
                <a:latin typeface="Garamond" panose="02020404030301010803" pitchFamily="18" charset="0"/>
              </a:rPr>
              <a:t>Resolución completa de ejercicios de múltiple opción y desarrollo.</a:t>
            </a:r>
          </a:p>
        </p:txBody>
      </p:sp>
      <p:sp>
        <p:nvSpPr>
          <p:cNvPr id="4" name="Marcador de número de diapositiva 3"/>
          <p:cNvSpPr>
            <a:spLocks noGrp="1"/>
          </p:cNvSpPr>
          <p:nvPr>
            <p:ph type="sldNum" sz="quarter" idx="12"/>
          </p:nvPr>
        </p:nvSpPr>
        <p:spPr/>
        <p:txBody>
          <a:bodyPr/>
          <a:lstStyle/>
          <a:p>
            <a:fld id="{0221DC96-8215-264E-BD29-B8C20E59475D}" type="slidenum">
              <a:rPr lang="es-ES_tradnl" smtClean="0"/>
              <a:pPr/>
              <a:t>10</a:t>
            </a:fld>
            <a:endParaRPr lang="es-ES_tradnl"/>
          </a:p>
        </p:txBody>
      </p:sp>
      <p:sp>
        <p:nvSpPr>
          <p:cNvPr id="2" name="Marcador de fecha 1"/>
          <p:cNvSpPr>
            <a:spLocks noGrp="1"/>
          </p:cNvSpPr>
          <p:nvPr>
            <p:ph type="dt" sz="half" idx="10"/>
          </p:nvPr>
        </p:nvSpPr>
        <p:spPr/>
        <p:txBody>
          <a:bodyPr/>
          <a:lstStyle/>
          <a:p>
            <a:fld id="{96221FFC-626B-FB48-8996-4F98AD13D4E4}" type="datetime6">
              <a:rPr lang="es-UY" smtClean="0"/>
              <a:t>Agosto de 2025</a:t>
            </a:fld>
            <a:endParaRPr lang="es-ES_tradnl"/>
          </a:p>
        </p:txBody>
      </p:sp>
      <p:sp>
        <p:nvSpPr>
          <p:cNvPr id="3" name="Marcador de pie de página 2"/>
          <p:cNvSpPr>
            <a:spLocks noGrp="1"/>
          </p:cNvSpPr>
          <p:nvPr>
            <p:ph type="ftr" sz="quarter" idx="11"/>
          </p:nvPr>
        </p:nvSpPr>
        <p:spPr/>
        <p:txBody>
          <a:bodyPr/>
          <a:lstStyle/>
          <a:p>
            <a:r>
              <a:rPr lang="es-ES_tradnl" dirty="0"/>
              <a:t>Física 101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10A63C-B541-DA4A-B50E-25C6039946E4}"/>
              </a:ext>
            </a:extLst>
          </p:cNvPr>
          <p:cNvSpPr>
            <a:spLocks noGrp="1"/>
          </p:cNvSpPr>
          <p:nvPr>
            <p:ph type="title"/>
          </p:nvPr>
        </p:nvSpPr>
        <p:spPr/>
        <p:txBody>
          <a:bodyPr/>
          <a:lstStyle/>
          <a:p>
            <a:r>
              <a:rPr lang="es-UY" b="1" dirty="0"/>
              <a:t>Clases de Consulta</a:t>
            </a:r>
          </a:p>
        </p:txBody>
      </p:sp>
      <p:sp>
        <p:nvSpPr>
          <p:cNvPr id="3" name="Marcador de contenido 2">
            <a:extLst>
              <a:ext uri="{FF2B5EF4-FFF2-40B4-BE49-F238E27FC236}">
                <a16:creationId xmlns:a16="http://schemas.microsoft.com/office/drawing/2014/main" id="{4193DC6D-51E8-034C-9D04-536DCD8DB02C}"/>
              </a:ext>
            </a:extLst>
          </p:cNvPr>
          <p:cNvSpPr>
            <a:spLocks noGrp="1"/>
          </p:cNvSpPr>
          <p:nvPr>
            <p:ph idx="1"/>
          </p:nvPr>
        </p:nvSpPr>
        <p:spPr/>
        <p:txBody>
          <a:bodyPr/>
          <a:lstStyle/>
          <a:p>
            <a:r>
              <a:rPr lang="es-UY" b="1" dirty="0">
                <a:latin typeface="+mj-lt"/>
              </a:rPr>
              <a:t>Foro:</a:t>
            </a:r>
          </a:p>
          <a:p>
            <a:pPr lvl="1"/>
            <a:r>
              <a:rPr lang="es-UY" b="1" dirty="0">
                <a:latin typeface="+mj-lt"/>
              </a:rPr>
              <a:t>La cátedra tendrá una guardia en el foro de la plataforma Moodle (EVA). </a:t>
            </a:r>
          </a:p>
          <a:p>
            <a:pPr lvl="1" algn="just"/>
            <a:r>
              <a:rPr lang="es-UY" b="1" dirty="0">
                <a:latin typeface="+mj-lt"/>
              </a:rPr>
              <a:t>Lo estudiantes podrán enviar sus dudas al foro en cualquier momento, las mismas se responderán lo antes posible, siempre de Lunes y Viernes.</a:t>
            </a:r>
          </a:p>
          <a:p>
            <a:pPr algn="just"/>
            <a:r>
              <a:rPr lang="es-UY" b="1" dirty="0">
                <a:latin typeface="+mj-lt"/>
              </a:rPr>
              <a:t>Presencial:</a:t>
            </a:r>
          </a:p>
          <a:p>
            <a:pPr lvl="1" algn="just"/>
            <a:r>
              <a:rPr lang="es-UY" b="1" dirty="0">
                <a:latin typeface="+mj-lt"/>
              </a:rPr>
              <a:t>Clase de consulta presencial</a:t>
            </a:r>
          </a:p>
          <a:p>
            <a:pPr lvl="1" algn="just"/>
            <a:r>
              <a:rPr lang="es-UY" b="1" dirty="0">
                <a:latin typeface="+mj-lt"/>
              </a:rPr>
              <a:t>Viernes de 13 a 15 hs. Laboratorio de Física.</a:t>
            </a:r>
          </a:p>
          <a:p>
            <a:endParaRPr lang="es-UY" dirty="0"/>
          </a:p>
        </p:txBody>
      </p:sp>
      <p:sp>
        <p:nvSpPr>
          <p:cNvPr id="4" name="Marcador de fecha 3">
            <a:extLst>
              <a:ext uri="{FF2B5EF4-FFF2-40B4-BE49-F238E27FC236}">
                <a16:creationId xmlns:a16="http://schemas.microsoft.com/office/drawing/2014/main" id="{5E28EA1C-F934-574C-9F6C-4DDC1C60C506}"/>
              </a:ext>
            </a:extLst>
          </p:cNvPr>
          <p:cNvSpPr>
            <a:spLocks noGrp="1"/>
          </p:cNvSpPr>
          <p:nvPr>
            <p:ph type="dt" sz="half" idx="10"/>
          </p:nvPr>
        </p:nvSpPr>
        <p:spPr/>
        <p:txBody>
          <a:bodyPr/>
          <a:lstStyle/>
          <a:p>
            <a:fld id="{838EA648-EE77-9943-81E2-DF710FAF6DAB}" type="datetime6">
              <a:rPr lang="es-UY" smtClean="0"/>
              <a:t>Agosto de 2025</a:t>
            </a:fld>
            <a:endParaRPr lang="es-ES_tradnl"/>
          </a:p>
        </p:txBody>
      </p:sp>
      <p:sp>
        <p:nvSpPr>
          <p:cNvPr id="5" name="Marcador de pie de página 4">
            <a:extLst>
              <a:ext uri="{FF2B5EF4-FFF2-40B4-BE49-F238E27FC236}">
                <a16:creationId xmlns:a16="http://schemas.microsoft.com/office/drawing/2014/main" id="{B7102F2A-7A4D-E340-B0B3-D02D4470A3BC}"/>
              </a:ext>
            </a:extLst>
          </p:cNvPr>
          <p:cNvSpPr>
            <a:spLocks noGrp="1"/>
          </p:cNvSpPr>
          <p:nvPr>
            <p:ph type="ftr" sz="quarter" idx="11"/>
          </p:nvPr>
        </p:nvSpPr>
        <p:spPr/>
        <p:txBody>
          <a:bodyPr/>
          <a:lstStyle/>
          <a:p>
            <a:r>
              <a:rPr lang="es-ES_tradnl"/>
              <a:t>Física 101</a:t>
            </a:r>
          </a:p>
        </p:txBody>
      </p:sp>
      <p:sp>
        <p:nvSpPr>
          <p:cNvPr id="6" name="Marcador de número de diapositiva 5">
            <a:extLst>
              <a:ext uri="{FF2B5EF4-FFF2-40B4-BE49-F238E27FC236}">
                <a16:creationId xmlns:a16="http://schemas.microsoft.com/office/drawing/2014/main" id="{846416A6-3A56-FE42-8CC7-9F5F137E879F}"/>
              </a:ext>
            </a:extLst>
          </p:cNvPr>
          <p:cNvSpPr>
            <a:spLocks noGrp="1"/>
          </p:cNvSpPr>
          <p:nvPr>
            <p:ph type="sldNum" sz="quarter" idx="12"/>
          </p:nvPr>
        </p:nvSpPr>
        <p:spPr/>
        <p:txBody>
          <a:bodyPr/>
          <a:lstStyle/>
          <a:p>
            <a:fld id="{0221DC96-8215-264E-BD29-B8C20E59475D}" type="slidenum">
              <a:rPr lang="es-ES_tradnl" smtClean="0"/>
              <a:pPr/>
              <a:t>11</a:t>
            </a:fld>
            <a:endParaRPr lang="es-ES_tradnl"/>
          </a:p>
        </p:txBody>
      </p:sp>
    </p:spTree>
    <p:extLst>
      <p:ext uri="{BB962C8B-B14F-4D97-AF65-F5344CB8AC3E}">
        <p14:creationId xmlns:p14="http://schemas.microsoft.com/office/powerpoint/2010/main" val="1178501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22496-98A4-6641-B5DB-DEF4BFF221D4}"/>
              </a:ext>
            </a:extLst>
          </p:cNvPr>
          <p:cNvSpPr>
            <a:spLocks noGrp="1"/>
          </p:cNvSpPr>
          <p:nvPr>
            <p:ph type="title"/>
          </p:nvPr>
        </p:nvSpPr>
        <p:spPr/>
        <p:txBody>
          <a:bodyPr/>
          <a:lstStyle/>
          <a:p>
            <a:r>
              <a:rPr lang="es-UY" b="1" dirty="0"/>
              <a:t>Evaluaciones del Curso</a:t>
            </a:r>
          </a:p>
        </p:txBody>
      </p:sp>
      <p:sp>
        <p:nvSpPr>
          <p:cNvPr id="3" name="Marcador de contenido 2">
            <a:extLst>
              <a:ext uri="{FF2B5EF4-FFF2-40B4-BE49-F238E27FC236}">
                <a16:creationId xmlns:a16="http://schemas.microsoft.com/office/drawing/2014/main" id="{9648E29F-53FD-0B42-A060-C90718A5FC6A}"/>
              </a:ext>
            </a:extLst>
          </p:cNvPr>
          <p:cNvSpPr>
            <a:spLocks noGrp="1"/>
          </p:cNvSpPr>
          <p:nvPr>
            <p:ph idx="1"/>
          </p:nvPr>
        </p:nvSpPr>
        <p:spPr/>
        <p:txBody>
          <a:bodyPr/>
          <a:lstStyle/>
          <a:p>
            <a:r>
              <a:rPr lang="es-UY" b="1" dirty="0">
                <a:latin typeface="Garamond" panose="02020404030301010803" pitchFamily="18" charset="0"/>
              </a:rPr>
              <a:t>Dos controles presenciales(*): </a:t>
            </a:r>
          </a:p>
          <a:p>
            <a:pPr lvl="1"/>
            <a:r>
              <a:rPr lang="es-UY" b="1" dirty="0">
                <a:latin typeface="Garamond" panose="02020404030301010803" pitchFamily="18" charset="0"/>
              </a:rPr>
              <a:t>Primer Control: 25 puntos.</a:t>
            </a:r>
          </a:p>
          <a:p>
            <a:pPr lvl="1"/>
            <a:r>
              <a:rPr lang="es-UY" b="1" dirty="0">
                <a:latin typeface="Garamond" panose="02020404030301010803" pitchFamily="18" charset="0"/>
              </a:rPr>
              <a:t>Segundo Control: 35 puntos.</a:t>
            </a:r>
          </a:p>
          <a:p>
            <a:pPr lvl="1"/>
            <a:r>
              <a:rPr lang="es-UY" b="1" dirty="0">
                <a:latin typeface="Garamond" panose="02020404030301010803" pitchFamily="18" charset="0"/>
              </a:rPr>
              <a:t>Se exonera con calificación mayor o igual a 31.</a:t>
            </a:r>
          </a:p>
          <a:p>
            <a:pPr lvl="1"/>
            <a:r>
              <a:rPr lang="es-UY" b="1" dirty="0">
                <a:latin typeface="Garamond" panose="02020404030301010803" pitchFamily="18" charset="0"/>
              </a:rPr>
              <a:t>Se salva el curso con calificación mayor o igual a 18.</a:t>
            </a:r>
          </a:p>
          <a:p>
            <a:pPr lvl="1"/>
            <a:r>
              <a:rPr lang="es-UY" b="1" dirty="0">
                <a:latin typeface="Garamond" panose="02020404030301010803" pitchFamily="18" charset="0"/>
              </a:rPr>
              <a:t>Notas. inferios a 18 implican categoría “A Examen”. </a:t>
            </a:r>
          </a:p>
          <a:p>
            <a:pPr lvl="2"/>
            <a:r>
              <a:rPr lang="es-UY" b="1" dirty="0">
                <a:latin typeface="Garamond" panose="02020404030301010803" pitchFamily="18" charset="0"/>
              </a:rPr>
              <a:t>Esto implica que se cuenta con 4 fechas de examen para rendir y aprobar la asignatura hasta que se vuelva a dictar el curso. Allí el estudiante, de no haber salvado, debe volver a inscribirse y volver a cursar.</a:t>
            </a:r>
          </a:p>
          <a:p>
            <a:pPr lvl="1"/>
            <a:r>
              <a:rPr lang="es-UY" b="1" dirty="0">
                <a:latin typeface="Garamond" panose="02020404030301010803" pitchFamily="18" charset="0"/>
              </a:rPr>
              <a:t>Talleres: Recordar que los talleres pueden sumar hasta un máximo de 5 puntos adicionales!</a:t>
            </a:r>
          </a:p>
        </p:txBody>
      </p:sp>
      <p:sp>
        <p:nvSpPr>
          <p:cNvPr id="4" name="Marcador de fecha 3">
            <a:extLst>
              <a:ext uri="{FF2B5EF4-FFF2-40B4-BE49-F238E27FC236}">
                <a16:creationId xmlns:a16="http://schemas.microsoft.com/office/drawing/2014/main" id="{EB3BE08E-85E8-A54B-8556-617D16D26126}"/>
              </a:ext>
            </a:extLst>
          </p:cNvPr>
          <p:cNvSpPr>
            <a:spLocks noGrp="1"/>
          </p:cNvSpPr>
          <p:nvPr>
            <p:ph type="dt" sz="half" idx="10"/>
          </p:nvPr>
        </p:nvSpPr>
        <p:spPr/>
        <p:txBody>
          <a:bodyPr/>
          <a:lstStyle/>
          <a:p>
            <a:fld id="{838EA648-EE77-9943-81E2-DF710FAF6DAB}" type="datetime6">
              <a:rPr lang="es-UY" smtClean="0"/>
              <a:t>Agosto de 2025</a:t>
            </a:fld>
            <a:endParaRPr lang="es-ES_tradnl"/>
          </a:p>
        </p:txBody>
      </p:sp>
      <p:sp>
        <p:nvSpPr>
          <p:cNvPr id="5" name="Marcador de pie de página 4">
            <a:extLst>
              <a:ext uri="{FF2B5EF4-FFF2-40B4-BE49-F238E27FC236}">
                <a16:creationId xmlns:a16="http://schemas.microsoft.com/office/drawing/2014/main" id="{6D837FE5-9577-A949-9EA0-8BDF032D9259}"/>
              </a:ext>
            </a:extLst>
          </p:cNvPr>
          <p:cNvSpPr>
            <a:spLocks noGrp="1"/>
          </p:cNvSpPr>
          <p:nvPr>
            <p:ph type="ftr" sz="quarter" idx="11"/>
          </p:nvPr>
        </p:nvSpPr>
        <p:spPr/>
        <p:txBody>
          <a:bodyPr/>
          <a:lstStyle/>
          <a:p>
            <a:r>
              <a:rPr lang="es-ES_tradnl"/>
              <a:t>Física 101</a:t>
            </a:r>
          </a:p>
        </p:txBody>
      </p:sp>
      <p:sp>
        <p:nvSpPr>
          <p:cNvPr id="6" name="Marcador de número de diapositiva 5">
            <a:extLst>
              <a:ext uri="{FF2B5EF4-FFF2-40B4-BE49-F238E27FC236}">
                <a16:creationId xmlns:a16="http://schemas.microsoft.com/office/drawing/2014/main" id="{F9380E9C-DCBB-CD44-8289-F0C37F1DE47D}"/>
              </a:ext>
            </a:extLst>
          </p:cNvPr>
          <p:cNvSpPr>
            <a:spLocks noGrp="1"/>
          </p:cNvSpPr>
          <p:nvPr>
            <p:ph type="sldNum" sz="quarter" idx="12"/>
          </p:nvPr>
        </p:nvSpPr>
        <p:spPr/>
        <p:txBody>
          <a:bodyPr/>
          <a:lstStyle/>
          <a:p>
            <a:fld id="{0221DC96-8215-264E-BD29-B8C20E59475D}" type="slidenum">
              <a:rPr lang="es-ES_tradnl" smtClean="0"/>
              <a:pPr/>
              <a:t>12</a:t>
            </a:fld>
            <a:endParaRPr lang="es-ES_tradnl"/>
          </a:p>
        </p:txBody>
      </p:sp>
    </p:spTree>
    <p:extLst>
      <p:ext uri="{BB962C8B-B14F-4D97-AF65-F5344CB8AC3E}">
        <p14:creationId xmlns:p14="http://schemas.microsoft.com/office/powerpoint/2010/main" val="482852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22496-98A4-6641-B5DB-DEF4BFF221D4}"/>
              </a:ext>
            </a:extLst>
          </p:cNvPr>
          <p:cNvSpPr>
            <a:spLocks noGrp="1"/>
          </p:cNvSpPr>
          <p:nvPr>
            <p:ph type="title"/>
          </p:nvPr>
        </p:nvSpPr>
        <p:spPr/>
        <p:txBody>
          <a:bodyPr/>
          <a:lstStyle/>
          <a:p>
            <a:r>
              <a:rPr lang="es-UY" b="1" dirty="0"/>
              <a:t>Evaluaciones del Curso</a:t>
            </a:r>
          </a:p>
        </p:txBody>
      </p:sp>
      <p:sp>
        <p:nvSpPr>
          <p:cNvPr id="3" name="Marcador de contenido 2">
            <a:extLst>
              <a:ext uri="{FF2B5EF4-FFF2-40B4-BE49-F238E27FC236}">
                <a16:creationId xmlns:a16="http://schemas.microsoft.com/office/drawing/2014/main" id="{9648E29F-53FD-0B42-A060-C90718A5FC6A}"/>
              </a:ext>
            </a:extLst>
          </p:cNvPr>
          <p:cNvSpPr>
            <a:spLocks noGrp="1"/>
          </p:cNvSpPr>
          <p:nvPr>
            <p:ph idx="1"/>
          </p:nvPr>
        </p:nvSpPr>
        <p:spPr/>
        <p:txBody>
          <a:bodyPr/>
          <a:lstStyle/>
          <a:p>
            <a:r>
              <a:rPr lang="es-UY" b="1" dirty="0">
                <a:latin typeface="Garamond" panose="02020404030301010803" pitchFamily="18" charset="0"/>
              </a:rPr>
              <a:t>Controles Presenciales:</a:t>
            </a:r>
          </a:p>
          <a:p>
            <a:pPr lvl="1"/>
            <a:r>
              <a:rPr lang="es-UY" b="1" dirty="0">
                <a:latin typeface="Garamond" panose="02020404030301010803" pitchFamily="18" charset="0"/>
              </a:rPr>
              <a:t>5 ejercicios en formato Múltiple Opción</a:t>
            </a:r>
          </a:p>
          <a:p>
            <a:pPr lvl="1"/>
            <a:r>
              <a:rPr lang="es-UY" b="1" dirty="0">
                <a:latin typeface="Garamond" panose="02020404030301010803" pitchFamily="18" charset="0"/>
              </a:rPr>
              <a:t>2 ejercicios a Desarrollo.</a:t>
            </a:r>
          </a:p>
          <a:p>
            <a:pPr lvl="1"/>
            <a:r>
              <a:rPr lang="es-UY" b="1" dirty="0">
                <a:latin typeface="Garamond" panose="02020404030301010803" pitchFamily="18" charset="0"/>
              </a:rPr>
              <a:t>Duración 2 horas.</a:t>
            </a:r>
          </a:p>
          <a:p>
            <a:r>
              <a:rPr lang="es-UY" b="1">
                <a:latin typeface="Garamond" panose="02020404030301010803" pitchFamily="18" charset="0"/>
              </a:rPr>
              <a:t>Exámenes </a:t>
            </a:r>
            <a:r>
              <a:rPr lang="es-UY" b="1" dirty="0">
                <a:latin typeface="Garamond" panose="02020404030301010803" pitchFamily="18" charset="0"/>
              </a:rPr>
              <a:t>Presenciales:</a:t>
            </a:r>
          </a:p>
          <a:p>
            <a:pPr lvl="1"/>
            <a:r>
              <a:rPr lang="es-UY" b="1" dirty="0">
                <a:latin typeface="Garamond" panose="02020404030301010803" pitchFamily="18" charset="0"/>
              </a:rPr>
              <a:t>5 ejercicios en formato Múltiple Opción</a:t>
            </a:r>
          </a:p>
          <a:p>
            <a:pPr lvl="1"/>
            <a:r>
              <a:rPr lang="es-UY" b="1" dirty="0">
                <a:latin typeface="Garamond" panose="02020404030301010803" pitchFamily="18" charset="0"/>
              </a:rPr>
              <a:t>2 ejercicios a Desarrollo.</a:t>
            </a:r>
          </a:p>
          <a:p>
            <a:pPr lvl="1"/>
            <a:r>
              <a:rPr lang="es-UY" b="1" dirty="0">
                <a:latin typeface="Garamond" panose="02020404030301010803" pitchFamily="18" charset="0"/>
              </a:rPr>
              <a:t>Duración 2 horas.</a:t>
            </a:r>
          </a:p>
          <a:p>
            <a:pPr marL="342900" lvl="1" indent="0">
              <a:buNone/>
            </a:pPr>
            <a:endParaRPr lang="es-UY" b="1" dirty="0">
              <a:latin typeface="Garamond" panose="02020404030301010803" pitchFamily="18" charset="0"/>
            </a:endParaRPr>
          </a:p>
        </p:txBody>
      </p:sp>
      <p:sp>
        <p:nvSpPr>
          <p:cNvPr id="4" name="Marcador de fecha 3">
            <a:extLst>
              <a:ext uri="{FF2B5EF4-FFF2-40B4-BE49-F238E27FC236}">
                <a16:creationId xmlns:a16="http://schemas.microsoft.com/office/drawing/2014/main" id="{EB3BE08E-85E8-A54B-8556-617D16D26126}"/>
              </a:ext>
            </a:extLst>
          </p:cNvPr>
          <p:cNvSpPr>
            <a:spLocks noGrp="1"/>
          </p:cNvSpPr>
          <p:nvPr>
            <p:ph type="dt" sz="half" idx="10"/>
          </p:nvPr>
        </p:nvSpPr>
        <p:spPr/>
        <p:txBody>
          <a:bodyPr/>
          <a:lstStyle/>
          <a:p>
            <a:fld id="{838EA648-EE77-9943-81E2-DF710FAF6DAB}" type="datetime6">
              <a:rPr lang="es-UY" smtClean="0"/>
              <a:t>Agosto de 2025</a:t>
            </a:fld>
            <a:endParaRPr lang="es-ES_tradnl"/>
          </a:p>
        </p:txBody>
      </p:sp>
      <p:sp>
        <p:nvSpPr>
          <p:cNvPr id="5" name="Marcador de pie de página 4">
            <a:extLst>
              <a:ext uri="{FF2B5EF4-FFF2-40B4-BE49-F238E27FC236}">
                <a16:creationId xmlns:a16="http://schemas.microsoft.com/office/drawing/2014/main" id="{6D837FE5-9577-A949-9EA0-8BDF032D9259}"/>
              </a:ext>
            </a:extLst>
          </p:cNvPr>
          <p:cNvSpPr>
            <a:spLocks noGrp="1"/>
          </p:cNvSpPr>
          <p:nvPr>
            <p:ph type="ftr" sz="quarter" idx="11"/>
          </p:nvPr>
        </p:nvSpPr>
        <p:spPr/>
        <p:txBody>
          <a:bodyPr/>
          <a:lstStyle/>
          <a:p>
            <a:r>
              <a:rPr lang="es-ES_tradnl"/>
              <a:t>Física 101</a:t>
            </a:r>
          </a:p>
        </p:txBody>
      </p:sp>
      <p:sp>
        <p:nvSpPr>
          <p:cNvPr id="6" name="Marcador de número de diapositiva 5">
            <a:extLst>
              <a:ext uri="{FF2B5EF4-FFF2-40B4-BE49-F238E27FC236}">
                <a16:creationId xmlns:a16="http://schemas.microsoft.com/office/drawing/2014/main" id="{F9380E9C-DCBB-CD44-8289-F0C37F1DE47D}"/>
              </a:ext>
            </a:extLst>
          </p:cNvPr>
          <p:cNvSpPr>
            <a:spLocks noGrp="1"/>
          </p:cNvSpPr>
          <p:nvPr>
            <p:ph type="sldNum" sz="quarter" idx="12"/>
          </p:nvPr>
        </p:nvSpPr>
        <p:spPr/>
        <p:txBody>
          <a:bodyPr/>
          <a:lstStyle/>
          <a:p>
            <a:fld id="{0221DC96-8215-264E-BD29-B8C20E59475D}" type="slidenum">
              <a:rPr lang="es-ES_tradnl" smtClean="0"/>
              <a:pPr/>
              <a:t>13</a:t>
            </a:fld>
            <a:endParaRPr lang="es-ES_tradnl"/>
          </a:p>
        </p:txBody>
      </p:sp>
    </p:spTree>
    <p:extLst>
      <p:ext uri="{BB962C8B-B14F-4D97-AF65-F5344CB8AC3E}">
        <p14:creationId xmlns:p14="http://schemas.microsoft.com/office/powerpoint/2010/main" val="928207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10A63C-B541-DA4A-B50E-25C6039946E4}"/>
              </a:ext>
            </a:extLst>
          </p:cNvPr>
          <p:cNvSpPr>
            <a:spLocks noGrp="1"/>
          </p:cNvSpPr>
          <p:nvPr>
            <p:ph type="title"/>
          </p:nvPr>
        </p:nvSpPr>
        <p:spPr/>
        <p:txBody>
          <a:bodyPr/>
          <a:lstStyle/>
          <a:p>
            <a:r>
              <a:rPr lang="es-UY" b="1" dirty="0"/>
              <a:t>Nivelación:</a:t>
            </a:r>
          </a:p>
        </p:txBody>
      </p:sp>
      <p:sp>
        <p:nvSpPr>
          <p:cNvPr id="9" name="Marcador de contenido 8">
            <a:extLst>
              <a:ext uri="{FF2B5EF4-FFF2-40B4-BE49-F238E27FC236}">
                <a16:creationId xmlns:a16="http://schemas.microsoft.com/office/drawing/2014/main" id="{438D1ACD-1657-8A47-945B-655B64A487E1}"/>
              </a:ext>
            </a:extLst>
          </p:cNvPr>
          <p:cNvSpPr>
            <a:spLocks noGrp="1"/>
          </p:cNvSpPr>
          <p:nvPr>
            <p:ph idx="1"/>
          </p:nvPr>
        </p:nvSpPr>
        <p:spPr/>
        <p:txBody>
          <a:bodyPr>
            <a:normAutofit/>
          </a:bodyPr>
          <a:lstStyle/>
          <a:p>
            <a:pPr algn="l"/>
            <a:r>
              <a:rPr lang="es-UY" sz="2000" b="1" i="0" u="none" strike="noStrike" dirty="0">
                <a:solidFill>
                  <a:srgbClr val="1D2125"/>
                </a:solidFill>
                <a:effectLst/>
                <a:latin typeface="-apple-system"/>
              </a:rPr>
              <a:t>Introducción y Objetivos</a:t>
            </a:r>
            <a:endParaRPr lang="es-UY" sz="2000" b="0" i="0" u="none" strike="noStrike" dirty="0">
              <a:solidFill>
                <a:srgbClr val="1D2125"/>
              </a:solidFill>
              <a:effectLst/>
              <a:latin typeface="-apple-system"/>
            </a:endParaRPr>
          </a:p>
          <a:p>
            <a:pPr algn="l"/>
            <a:r>
              <a:rPr lang="es-UY" sz="2000" b="0" i="0" u="none" strike="noStrike" dirty="0">
                <a:solidFill>
                  <a:srgbClr val="1D2125"/>
                </a:solidFill>
                <a:effectLst/>
                <a:latin typeface="-apple-system"/>
              </a:rPr>
              <a:t>En </a:t>
            </a:r>
            <a:r>
              <a:rPr lang="es-UY" sz="2000" dirty="0">
                <a:solidFill>
                  <a:srgbClr val="1D2125"/>
                </a:solidFill>
                <a:latin typeface="-apple-system"/>
              </a:rPr>
              <a:t>2025</a:t>
            </a:r>
            <a:r>
              <a:rPr lang="es-UY" sz="2000" b="0" i="0" u="none" strike="noStrike" dirty="0">
                <a:solidFill>
                  <a:srgbClr val="1D2125"/>
                </a:solidFill>
                <a:effectLst/>
                <a:latin typeface="-apple-system"/>
              </a:rPr>
              <a:t> no se contó con el proyecto que permitía llevar adelante la nivelación como ocurrió en tiempos de pandemia. De todas formas se deja a disposición el material preparado para tal instancia, consistente en:</a:t>
            </a:r>
          </a:p>
          <a:p>
            <a:pPr algn="l">
              <a:buFont typeface="Arial" panose="020B0604020202020204" pitchFamily="34" charset="0"/>
              <a:buChar char="•"/>
            </a:pPr>
            <a:r>
              <a:rPr lang="es-UY" sz="2000" b="0" i="0" u="none" strike="noStrike" dirty="0">
                <a:solidFill>
                  <a:srgbClr val="1D2125"/>
                </a:solidFill>
                <a:effectLst/>
                <a:latin typeface="-apple-system"/>
              </a:rPr>
              <a:t>Clases teóricas introductorias.</a:t>
            </a:r>
          </a:p>
          <a:p>
            <a:pPr algn="l">
              <a:buFont typeface="Arial" panose="020B0604020202020204" pitchFamily="34" charset="0"/>
              <a:buChar char="•"/>
            </a:pPr>
            <a:r>
              <a:rPr lang="es-UY" sz="2000" b="0" i="0" u="none" strike="noStrike" dirty="0">
                <a:solidFill>
                  <a:srgbClr val="1D2125"/>
                </a:solidFill>
                <a:effectLst/>
                <a:latin typeface="-apple-system"/>
              </a:rPr>
              <a:t>Ejercicios prácticos de nivelación.</a:t>
            </a:r>
          </a:p>
          <a:p>
            <a:pPr algn="l"/>
            <a:r>
              <a:rPr lang="es-UY" sz="2000" b="0" i="0" u="none" strike="noStrike" dirty="0">
                <a:solidFill>
                  <a:srgbClr val="1D2125"/>
                </a:solidFill>
                <a:effectLst/>
                <a:latin typeface="-apple-system"/>
              </a:rPr>
              <a:t>En breve se fijarán consultas específicas para los estudiantes que así lo requieran, para el trabajo con los ejercicios de nivelación.</a:t>
            </a:r>
          </a:p>
        </p:txBody>
      </p:sp>
      <p:sp>
        <p:nvSpPr>
          <p:cNvPr id="6" name="Marcador de número de diapositiva 5">
            <a:extLst>
              <a:ext uri="{FF2B5EF4-FFF2-40B4-BE49-F238E27FC236}">
                <a16:creationId xmlns:a16="http://schemas.microsoft.com/office/drawing/2014/main" id="{846416A6-3A56-FE42-8CC7-9F5F137E879F}"/>
              </a:ext>
            </a:extLst>
          </p:cNvPr>
          <p:cNvSpPr>
            <a:spLocks noGrp="1"/>
          </p:cNvSpPr>
          <p:nvPr>
            <p:ph type="sldNum" sz="quarter" idx="12"/>
          </p:nvPr>
        </p:nvSpPr>
        <p:spPr/>
        <p:txBody>
          <a:bodyPr/>
          <a:lstStyle/>
          <a:p>
            <a:fld id="{0221DC96-8215-264E-BD29-B8C20E59475D}" type="slidenum">
              <a:rPr lang="es-ES_tradnl" smtClean="0"/>
              <a:pPr/>
              <a:t>14</a:t>
            </a:fld>
            <a:endParaRPr lang="es-ES_tradnl"/>
          </a:p>
        </p:txBody>
      </p:sp>
    </p:spTree>
    <p:extLst>
      <p:ext uri="{BB962C8B-B14F-4D97-AF65-F5344CB8AC3E}">
        <p14:creationId xmlns:p14="http://schemas.microsoft.com/office/powerpoint/2010/main" val="906529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s-ES" b="1" dirty="0">
                <a:latin typeface="Garamond" panose="02020404030301010803" pitchFamily="18" charset="0"/>
              </a:rPr>
              <a:t>Bibliografía</a:t>
            </a:r>
          </a:p>
        </p:txBody>
      </p:sp>
      <p:sp>
        <p:nvSpPr>
          <p:cNvPr id="7" name="Marcador de contenido 6"/>
          <p:cNvSpPr>
            <a:spLocks noGrp="1"/>
          </p:cNvSpPr>
          <p:nvPr>
            <p:ph idx="1"/>
          </p:nvPr>
        </p:nvSpPr>
        <p:spPr>
          <a:xfrm>
            <a:off x="323528" y="1089712"/>
            <a:ext cx="6380466" cy="3531840"/>
          </a:xfrm>
        </p:spPr>
        <p:txBody>
          <a:bodyPr>
            <a:noAutofit/>
          </a:bodyPr>
          <a:lstStyle/>
          <a:p>
            <a:r>
              <a:rPr lang="es-ES_tradnl" sz="1800" b="1" dirty="0">
                <a:latin typeface="Garamond" panose="02020404030301010803" pitchFamily="18" charset="0"/>
              </a:rPr>
              <a:t>Libro del Curso de Física 101: "Mecánica Clásica” –Cátedra de Física- DETEMA - Facultad de Química, Universidad de la República. (Disponible en Fotocopiadora de AEQ)</a:t>
            </a:r>
          </a:p>
          <a:p>
            <a:r>
              <a:rPr lang="es-ES_tradnl" sz="1800" b="1" dirty="0">
                <a:latin typeface="Garamond" panose="02020404030301010803" pitchFamily="18" charset="0"/>
              </a:rPr>
              <a:t>Material web del Curso de Física 101: "Mecánica Clásica”. (</a:t>
            </a:r>
            <a:r>
              <a:rPr lang="es-ES_tradnl" sz="1800" b="1" dirty="0">
                <a:latin typeface="Garamond" panose="02020404030301010803" pitchFamily="18" charset="0"/>
                <a:hlinkClick r:id="rId3"/>
              </a:rPr>
              <a:t>http://cursos.quimica.fq.edu.uy</a:t>
            </a:r>
            <a:r>
              <a:rPr lang="es-ES_tradnl" sz="1800" b="1" dirty="0">
                <a:latin typeface="Garamond" panose="02020404030301010803" pitchFamily="18" charset="0"/>
              </a:rPr>
              <a:t>) </a:t>
            </a:r>
          </a:p>
          <a:p>
            <a:pPr marL="0" indent="0">
              <a:buNone/>
            </a:pPr>
            <a:endParaRPr lang="es-ES_tradnl" sz="1500" b="1" dirty="0">
              <a:latin typeface="Garamond" panose="02020404030301010803" pitchFamily="18" charset="0"/>
            </a:endParaRPr>
          </a:p>
          <a:p>
            <a:pPr marL="0" indent="0">
              <a:buNone/>
            </a:pPr>
            <a:endParaRPr lang="es-ES_tradnl" sz="1500" b="1" dirty="0">
              <a:latin typeface="Garamond" panose="02020404030301010803" pitchFamily="18" charset="0"/>
            </a:endParaRPr>
          </a:p>
          <a:p>
            <a:r>
              <a:rPr lang="es-ES_tradnl" sz="1350" b="1" dirty="0">
                <a:latin typeface="Garamond" panose="02020404030301010803" pitchFamily="18" charset="0"/>
              </a:rPr>
              <a:t>R. </a:t>
            </a:r>
            <a:r>
              <a:rPr lang="es-ES_tradnl" sz="1350" b="1" dirty="0" err="1">
                <a:latin typeface="Garamond" panose="02020404030301010803" pitchFamily="18" charset="0"/>
              </a:rPr>
              <a:t>Resnick</a:t>
            </a:r>
            <a:r>
              <a:rPr lang="es-ES_tradnl" sz="1350" b="1" dirty="0">
                <a:latin typeface="Garamond" panose="02020404030301010803" pitchFamily="18" charset="0"/>
              </a:rPr>
              <a:t>, D. </a:t>
            </a:r>
            <a:r>
              <a:rPr lang="es-ES_tradnl" sz="1350" b="1" dirty="0" err="1">
                <a:latin typeface="Garamond" panose="02020404030301010803" pitchFamily="18" charset="0"/>
              </a:rPr>
              <a:t>Halliday</a:t>
            </a:r>
            <a:r>
              <a:rPr lang="es-ES_tradnl" sz="1350" b="1" dirty="0">
                <a:latin typeface="Garamond" panose="02020404030301010803" pitchFamily="18" charset="0"/>
              </a:rPr>
              <a:t> y K. </a:t>
            </a:r>
            <a:r>
              <a:rPr lang="es-ES_tradnl" sz="1350" b="1" dirty="0" err="1">
                <a:latin typeface="Garamond" panose="02020404030301010803" pitchFamily="18" charset="0"/>
              </a:rPr>
              <a:t>Krane</a:t>
            </a:r>
            <a:r>
              <a:rPr lang="es-ES_tradnl" sz="1350" b="1" dirty="0">
                <a:latin typeface="Garamond" panose="02020404030301010803" pitchFamily="18" charset="0"/>
              </a:rPr>
              <a:t> "FÍSICA". </a:t>
            </a:r>
            <a:r>
              <a:rPr lang="en-GB" sz="1350" b="1" dirty="0">
                <a:latin typeface="Garamond" panose="02020404030301010803" pitchFamily="18" charset="0"/>
              </a:rPr>
              <a:t>CECSA 1987 </a:t>
            </a:r>
            <a:r>
              <a:rPr lang="en-GB" sz="1350" b="1" dirty="0" err="1">
                <a:latin typeface="Garamond" panose="02020404030301010803" pitchFamily="18" charset="0"/>
              </a:rPr>
              <a:t>Tomo</a:t>
            </a:r>
            <a:r>
              <a:rPr lang="en-GB" sz="1350" b="1" dirty="0">
                <a:latin typeface="Garamond" panose="02020404030301010803" pitchFamily="18" charset="0"/>
              </a:rPr>
              <a:t> I.</a:t>
            </a:r>
            <a:endParaRPr lang="es-ES_tradnl" sz="1350" b="1" dirty="0">
              <a:latin typeface="Garamond" panose="02020404030301010803" pitchFamily="18" charset="0"/>
            </a:endParaRPr>
          </a:p>
          <a:p>
            <a:r>
              <a:rPr lang="es-ES_tradnl" sz="1350" b="1" dirty="0">
                <a:latin typeface="Garamond" panose="02020404030301010803" pitchFamily="18" charset="0"/>
              </a:rPr>
              <a:t>C. </a:t>
            </a:r>
            <a:r>
              <a:rPr lang="es-ES_tradnl" sz="1350" b="1" dirty="0" err="1">
                <a:latin typeface="Garamond" panose="02020404030301010803" pitchFamily="18" charset="0"/>
              </a:rPr>
              <a:t>Kittel</a:t>
            </a:r>
            <a:r>
              <a:rPr lang="es-ES_tradnl" sz="1350" b="1" dirty="0">
                <a:latin typeface="Garamond" panose="02020404030301010803" pitchFamily="18" charset="0"/>
              </a:rPr>
              <a:t> "CURSO FÍSICA DE BERKELEY. MECÁNICA" Tomo I </a:t>
            </a:r>
          </a:p>
          <a:p>
            <a:r>
              <a:rPr lang="es-ES_tradnl" sz="1350" b="1" dirty="0">
                <a:latin typeface="Garamond" panose="02020404030301010803" pitchFamily="18" charset="0"/>
              </a:rPr>
              <a:t>F. Crawford  "CURSO FÍSICA DE BERKELEY. ONDAS" Tomo III.</a:t>
            </a:r>
          </a:p>
          <a:p>
            <a:r>
              <a:rPr lang="en-GB" sz="1350" b="1" dirty="0">
                <a:latin typeface="Garamond" panose="02020404030301010803" pitchFamily="18" charset="0"/>
              </a:rPr>
              <a:t>R.P. Feynman "FEYNMAN FÍSICA" ADDISON-WESLEY 1971. </a:t>
            </a:r>
            <a:r>
              <a:rPr lang="es-ES_tradnl" sz="1350" b="1" dirty="0">
                <a:latin typeface="Garamond" panose="02020404030301010803" pitchFamily="18" charset="0"/>
              </a:rPr>
              <a:t>Tomo I.</a:t>
            </a:r>
          </a:p>
          <a:p>
            <a:r>
              <a:rPr lang="es-ES_tradnl" sz="1350" b="1" dirty="0">
                <a:latin typeface="Garamond" panose="02020404030301010803" pitchFamily="18" charset="0"/>
              </a:rPr>
              <a:t>P. </a:t>
            </a:r>
            <a:r>
              <a:rPr lang="es-ES_tradnl" sz="1350" b="1" dirty="0" err="1">
                <a:latin typeface="Garamond" panose="02020404030301010803" pitchFamily="18" charset="0"/>
              </a:rPr>
              <a:t>Tipler</a:t>
            </a:r>
            <a:r>
              <a:rPr lang="es-ES_tradnl" sz="1350" b="1" dirty="0">
                <a:latin typeface="Garamond" panose="02020404030301010803" pitchFamily="18" charset="0"/>
              </a:rPr>
              <a:t> FÍSICA 1995 </a:t>
            </a:r>
            <a:r>
              <a:rPr lang="es-ES_tradnl" sz="1350" b="1" dirty="0" err="1">
                <a:latin typeface="Garamond" panose="02020404030301010803" pitchFamily="18" charset="0"/>
              </a:rPr>
              <a:t>Reverté</a:t>
            </a:r>
            <a:r>
              <a:rPr lang="es-ES_tradnl" sz="1350" b="1" dirty="0">
                <a:latin typeface="Garamond" panose="02020404030301010803" pitchFamily="18" charset="0"/>
              </a:rPr>
              <a:t> Tomo I.</a:t>
            </a:r>
          </a:p>
        </p:txBody>
      </p:sp>
      <p:sp>
        <p:nvSpPr>
          <p:cNvPr id="4" name="Marcador de número de diapositiva 3"/>
          <p:cNvSpPr>
            <a:spLocks noGrp="1"/>
          </p:cNvSpPr>
          <p:nvPr>
            <p:ph type="sldNum" sz="quarter" idx="12"/>
          </p:nvPr>
        </p:nvSpPr>
        <p:spPr/>
        <p:txBody>
          <a:bodyPr/>
          <a:lstStyle/>
          <a:p>
            <a:fld id="{0221DC96-8215-264E-BD29-B8C20E59475D}" type="slidenum">
              <a:rPr lang="es-ES_tradnl" smtClean="0"/>
              <a:pPr/>
              <a:t>15</a:t>
            </a:fld>
            <a:endParaRPr lang="es-ES_tradnl"/>
          </a:p>
        </p:txBody>
      </p:sp>
      <p:sp>
        <p:nvSpPr>
          <p:cNvPr id="2" name="Marcador de fecha 1"/>
          <p:cNvSpPr>
            <a:spLocks noGrp="1"/>
          </p:cNvSpPr>
          <p:nvPr>
            <p:ph type="dt" sz="half" idx="10"/>
          </p:nvPr>
        </p:nvSpPr>
        <p:spPr/>
        <p:txBody>
          <a:bodyPr/>
          <a:lstStyle/>
          <a:p>
            <a:fld id="{51462A24-95DD-BA49-9578-FC83BD9CCDBB}" type="datetime6">
              <a:rPr lang="es-UY" smtClean="0"/>
              <a:t>Agosto de 2025</a:t>
            </a:fld>
            <a:endParaRPr lang="es-ES_tradnl"/>
          </a:p>
        </p:txBody>
      </p:sp>
      <p:sp>
        <p:nvSpPr>
          <p:cNvPr id="3" name="Marcador de pie de página 2"/>
          <p:cNvSpPr>
            <a:spLocks noGrp="1"/>
          </p:cNvSpPr>
          <p:nvPr>
            <p:ph type="ftr" sz="quarter" idx="11"/>
          </p:nvPr>
        </p:nvSpPr>
        <p:spPr/>
        <p:txBody>
          <a:bodyPr/>
          <a:lstStyle/>
          <a:p>
            <a:r>
              <a:rPr lang="es-ES_tradnl"/>
              <a:t>Física 101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s-ES" b="1" dirty="0">
                <a:latin typeface="Garamond" panose="02020404030301010803" pitchFamily="18" charset="0"/>
              </a:rPr>
              <a:t>Sugerencias de Estudio</a:t>
            </a:r>
          </a:p>
        </p:txBody>
      </p:sp>
      <p:sp>
        <p:nvSpPr>
          <p:cNvPr id="50179" name="Rectangle 3"/>
          <p:cNvSpPr>
            <a:spLocks noGrp="1" noChangeArrowheads="1"/>
          </p:cNvSpPr>
          <p:nvPr>
            <p:ph idx="1"/>
          </p:nvPr>
        </p:nvSpPr>
        <p:spPr/>
        <p:txBody>
          <a:bodyPr/>
          <a:lstStyle/>
          <a:p>
            <a:r>
              <a:rPr lang="es-ES" b="1" dirty="0">
                <a:latin typeface="Garamond" panose="02020404030301010803" pitchFamily="18" charset="0"/>
              </a:rPr>
              <a:t>Leer página web o la bibliografía recomendada</a:t>
            </a:r>
          </a:p>
          <a:p>
            <a:r>
              <a:rPr lang="es-ES" b="1" dirty="0">
                <a:latin typeface="Garamond" panose="02020404030301010803" pitchFamily="18" charset="0"/>
              </a:rPr>
              <a:t>Ver filmación de Teóricos y Prácticos.</a:t>
            </a:r>
          </a:p>
          <a:p>
            <a:r>
              <a:rPr lang="es-ES" b="1" dirty="0">
                <a:latin typeface="Garamond" panose="02020404030301010803" pitchFamily="18" charset="0"/>
              </a:rPr>
              <a:t>Hacer preguntas.</a:t>
            </a:r>
          </a:p>
          <a:p>
            <a:r>
              <a:rPr lang="es-ES" b="1" dirty="0">
                <a:latin typeface="Garamond" panose="02020404030301010803" pitchFamily="18" charset="0"/>
              </a:rPr>
              <a:t>Hacer problemas.</a:t>
            </a:r>
          </a:p>
          <a:p>
            <a:r>
              <a:rPr lang="es-ES" b="1" dirty="0">
                <a:latin typeface="Garamond" panose="02020404030301010803" pitchFamily="18" charset="0"/>
              </a:rPr>
              <a:t>Asistir o ver las clases de Taller.</a:t>
            </a:r>
          </a:p>
          <a:p>
            <a:r>
              <a:rPr lang="es-ES" b="1" dirty="0">
                <a:latin typeface="Garamond" panose="02020404030301010803" pitchFamily="18" charset="0"/>
              </a:rPr>
              <a:t>Asistir a las clases de consultas.</a:t>
            </a:r>
          </a:p>
        </p:txBody>
      </p:sp>
      <p:sp>
        <p:nvSpPr>
          <p:cNvPr id="4" name="Marcador de número de diapositiva 3"/>
          <p:cNvSpPr>
            <a:spLocks noGrp="1"/>
          </p:cNvSpPr>
          <p:nvPr>
            <p:ph type="sldNum" sz="quarter" idx="12"/>
          </p:nvPr>
        </p:nvSpPr>
        <p:spPr/>
        <p:txBody>
          <a:bodyPr/>
          <a:lstStyle/>
          <a:p>
            <a:fld id="{0221DC96-8215-264E-BD29-B8C20E59475D}" type="slidenum">
              <a:rPr lang="es-ES_tradnl" smtClean="0"/>
              <a:pPr/>
              <a:t>16</a:t>
            </a:fld>
            <a:endParaRPr lang="es-ES_tradnl"/>
          </a:p>
        </p:txBody>
      </p:sp>
      <p:sp>
        <p:nvSpPr>
          <p:cNvPr id="2" name="Marcador de fecha 1"/>
          <p:cNvSpPr>
            <a:spLocks noGrp="1"/>
          </p:cNvSpPr>
          <p:nvPr>
            <p:ph type="dt" sz="half" idx="10"/>
          </p:nvPr>
        </p:nvSpPr>
        <p:spPr/>
        <p:txBody>
          <a:bodyPr/>
          <a:lstStyle/>
          <a:p>
            <a:fld id="{82405B5C-D459-9D4D-89A9-AADC50C84A50}" type="datetime6">
              <a:rPr lang="es-UY" smtClean="0"/>
              <a:t>Agosto de 2025</a:t>
            </a:fld>
            <a:endParaRPr lang="es-ES_tradnl"/>
          </a:p>
        </p:txBody>
      </p:sp>
      <p:sp>
        <p:nvSpPr>
          <p:cNvPr id="3" name="Marcador de pie de página 2"/>
          <p:cNvSpPr>
            <a:spLocks noGrp="1"/>
          </p:cNvSpPr>
          <p:nvPr>
            <p:ph type="ftr" sz="quarter" idx="11"/>
          </p:nvPr>
        </p:nvSpPr>
        <p:spPr/>
        <p:txBody>
          <a:bodyPr/>
          <a:lstStyle/>
          <a:p>
            <a:r>
              <a:rPr lang="es-ES_tradnl"/>
              <a:t>Física 101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54E3C3-5BD0-1E45-8C0B-F229C5A7B1A8}"/>
              </a:ext>
            </a:extLst>
          </p:cNvPr>
          <p:cNvSpPr>
            <a:spLocks noGrp="1"/>
          </p:cNvSpPr>
          <p:nvPr>
            <p:ph type="title"/>
          </p:nvPr>
        </p:nvSpPr>
        <p:spPr/>
        <p:txBody>
          <a:bodyPr/>
          <a:lstStyle/>
          <a:p>
            <a:r>
              <a:rPr lang="es-UY" b="1" dirty="0"/>
              <a:t>Control de Inscripción </a:t>
            </a:r>
            <a:br>
              <a:rPr lang="es-UY" b="1" dirty="0"/>
            </a:br>
            <a:r>
              <a:rPr lang="es-UY" b="1" dirty="0"/>
              <a:t>en Bedelía</a:t>
            </a:r>
          </a:p>
        </p:txBody>
      </p:sp>
      <p:pic>
        <p:nvPicPr>
          <p:cNvPr id="3" name="Imagen 2">
            <a:extLst>
              <a:ext uri="{FF2B5EF4-FFF2-40B4-BE49-F238E27FC236}">
                <a16:creationId xmlns:a16="http://schemas.microsoft.com/office/drawing/2014/main" id="{62A83869-0C4E-9834-DE07-78F7A77FC864}"/>
              </a:ext>
            </a:extLst>
          </p:cNvPr>
          <p:cNvPicPr>
            <a:picLocks noChangeAspect="1"/>
          </p:cNvPicPr>
          <p:nvPr/>
        </p:nvPicPr>
        <p:blipFill>
          <a:blip r:embed="rId2"/>
          <a:srcRect r="34953"/>
          <a:stretch>
            <a:fillRect/>
          </a:stretch>
        </p:blipFill>
        <p:spPr>
          <a:xfrm>
            <a:off x="4631264" y="1203598"/>
            <a:ext cx="4413972" cy="3939902"/>
          </a:xfrm>
          <a:prstGeom prst="rect">
            <a:avLst/>
          </a:prstGeom>
        </p:spPr>
      </p:pic>
      <p:sp>
        <p:nvSpPr>
          <p:cNvPr id="8" name="Marco 7">
            <a:extLst>
              <a:ext uri="{FF2B5EF4-FFF2-40B4-BE49-F238E27FC236}">
                <a16:creationId xmlns:a16="http://schemas.microsoft.com/office/drawing/2014/main" id="{4352703B-C40B-8743-89EC-BAB73D7D9868}"/>
              </a:ext>
            </a:extLst>
          </p:cNvPr>
          <p:cNvSpPr/>
          <p:nvPr/>
        </p:nvSpPr>
        <p:spPr>
          <a:xfrm>
            <a:off x="4932040" y="4765389"/>
            <a:ext cx="3754760" cy="254633"/>
          </a:xfrm>
          <a:prstGeom prst="frame">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schemeClr val="tx1"/>
              </a:solidFill>
            </a:endParaRPr>
          </a:p>
        </p:txBody>
      </p:sp>
      <p:sp>
        <p:nvSpPr>
          <p:cNvPr id="9" name="Flecha derecha 8">
            <a:extLst>
              <a:ext uri="{FF2B5EF4-FFF2-40B4-BE49-F238E27FC236}">
                <a16:creationId xmlns:a16="http://schemas.microsoft.com/office/drawing/2014/main" id="{62596033-97DF-E44B-BD80-6876E7B8C558}"/>
              </a:ext>
            </a:extLst>
          </p:cNvPr>
          <p:cNvSpPr/>
          <p:nvPr/>
        </p:nvSpPr>
        <p:spPr>
          <a:xfrm rot="7551257">
            <a:off x="8068062" y="3971842"/>
            <a:ext cx="1008112" cy="4354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p>
        </p:txBody>
      </p:sp>
      <p:pic>
        <p:nvPicPr>
          <p:cNvPr id="4" name="Imagen 3">
            <a:extLst>
              <a:ext uri="{FF2B5EF4-FFF2-40B4-BE49-F238E27FC236}">
                <a16:creationId xmlns:a16="http://schemas.microsoft.com/office/drawing/2014/main" id="{19DAE46D-24FC-3EE6-1BA8-13A9CAD904BE}"/>
              </a:ext>
            </a:extLst>
          </p:cNvPr>
          <p:cNvPicPr>
            <a:picLocks noChangeAspect="1"/>
          </p:cNvPicPr>
          <p:nvPr/>
        </p:nvPicPr>
        <p:blipFill>
          <a:blip r:embed="rId3"/>
          <a:stretch>
            <a:fillRect/>
          </a:stretch>
        </p:blipFill>
        <p:spPr>
          <a:xfrm>
            <a:off x="303813" y="1209015"/>
            <a:ext cx="4326059" cy="2501736"/>
          </a:xfrm>
          <a:prstGeom prst="rect">
            <a:avLst/>
          </a:prstGeom>
        </p:spPr>
      </p:pic>
      <p:sp>
        <p:nvSpPr>
          <p:cNvPr id="5" name="Marco 4">
            <a:extLst>
              <a:ext uri="{FF2B5EF4-FFF2-40B4-BE49-F238E27FC236}">
                <a16:creationId xmlns:a16="http://schemas.microsoft.com/office/drawing/2014/main" id="{EB9F21A4-AD75-BBE2-6884-F117DBABFCB2}"/>
              </a:ext>
            </a:extLst>
          </p:cNvPr>
          <p:cNvSpPr/>
          <p:nvPr/>
        </p:nvSpPr>
        <p:spPr>
          <a:xfrm>
            <a:off x="433954" y="3442827"/>
            <a:ext cx="3101516" cy="267924"/>
          </a:xfrm>
          <a:prstGeom prst="frame">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schemeClr val="tx1"/>
              </a:solidFill>
            </a:endParaRPr>
          </a:p>
        </p:txBody>
      </p:sp>
      <p:sp>
        <p:nvSpPr>
          <p:cNvPr id="6" name="Flecha derecha 5">
            <a:extLst>
              <a:ext uri="{FF2B5EF4-FFF2-40B4-BE49-F238E27FC236}">
                <a16:creationId xmlns:a16="http://schemas.microsoft.com/office/drawing/2014/main" id="{96990A46-23CA-D5C5-D0A1-9182D971E01D}"/>
              </a:ext>
            </a:extLst>
          </p:cNvPr>
          <p:cNvSpPr/>
          <p:nvPr/>
        </p:nvSpPr>
        <p:spPr>
          <a:xfrm rot="7551257">
            <a:off x="3563657" y="2778217"/>
            <a:ext cx="1008112" cy="4354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p>
        </p:txBody>
      </p:sp>
    </p:spTree>
    <p:extLst>
      <p:ext uri="{BB962C8B-B14F-4D97-AF65-F5344CB8AC3E}">
        <p14:creationId xmlns:p14="http://schemas.microsoft.com/office/powerpoint/2010/main" val="503657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s-ES"/>
              <a:t>Sugerencias de Estudio</a:t>
            </a:r>
          </a:p>
        </p:txBody>
      </p:sp>
      <p:sp>
        <p:nvSpPr>
          <p:cNvPr id="50179" name="Rectangle 3"/>
          <p:cNvSpPr>
            <a:spLocks noGrp="1" noChangeArrowheads="1"/>
          </p:cNvSpPr>
          <p:nvPr>
            <p:ph idx="1"/>
          </p:nvPr>
        </p:nvSpPr>
        <p:spPr/>
        <p:txBody>
          <a:bodyPr/>
          <a:lstStyle/>
          <a:p>
            <a:r>
              <a:rPr lang="es-ES" dirty="0"/>
              <a:t>Leer página web o la bibliografía recomendada</a:t>
            </a:r>
          </a:p>
          <a:p>
            <a:r>
              <a:rPr lang="es-ES" dirty="0"/>
              <a:t>Asistir a teóricos o ver Filmación.</a:t>
            </a:r>
          </a:p>
          <a:p>
            <a:r>
              <a:rPr lang="es-ES" dirty="0"/>
              <a:t>Hacer preguntas.</a:t>
            </a:r>
          </a:p>
          <a:p>
            <a:r>
              <a:rPr lang="es-ES" dirty="0"/>
              <a:t>Hacer problemas.</a:t>
            </a:r>
          </a:p>
          <a:p>
            <a:r>
              <a:rPr lang="es-ES" dirty="0"/>
              <a:t>Asistir a las clases de Práctico.</a:t>
            </a:r>
          </a:p>
          <a:p>
            <a:r>
              <a:rPr lang="es-ES" dirty="0"/>
              <a:t>Asistir a tutorías por pares.</a:t>
            </a:r>
          </a:p>
          <a:p>
            <a:r>
              <a:rPr lang="es-ES" dirty="0"/>
              <a:t>Asistir a clases de consulta.</a:t>
            </a:r>
          </a:p>
        </p:txBody>
      </p:sp>
      <p:sp>
        <p:nvSpPr>
          <p:cNvPr id="4" name="Marcador de número de diapositiva 3"/>
          <p:cNvSpPr>
            <a:spLocks noGrp="1"/>
          </p:cNvSpPr>
          <p:nvPr>
            <p:ph type="sldNum" sz="quarter" idx="12"/>
          </p:nvPr>
        </p:nvSpPr>
        <p:spPr/>
        <p:txBody>
          <a:bodyPr/>
          <a:lstStyle/>
          <a:p>
            <a:fld id="{0221DC96-8215-264E-BD29-B8C20E59475D}" type="slidenum">
              <a:rPr lang="es-ES_tradnl" smtClean="0"/>
              <a:pPr/>
              <a:t>18</a:t>
            </a:fld>
            <a:endParaRPr lang="es-ES_tradnl"/>
          </a:p>
        </p:txBody>
      </p:sp>
      <p:sp>
        <p:nvSpPr>
          <p:cNvPr id="2" name="Marcador de fecha 1"/>
          <p:cNvSpPr>
            <a:spLocks noGrp="1"/>
          </p:cNvSpPr>
          <p:nvPr>
            <p:ph type="dt" sz="half" idx="10"/>
          </p:nvPr>
        </p:nvSpPr>
        <p:spPr/>
        <p:txBody>
          <a:bodyPr/>
          <a:lstStyle/>
          <a:p>
            <a:fld id="{82405B5C-D459-9D4D-89A9-AADC50C84A50}" type="datetime6">
              <a:rPr lang="es-UY" smtClean="0"/>
              <a:t>Agosto de 2025</a:t>
            </a:fld>
            <a:endParaRPr lang="es-ES_tradnl"/>
          </a:p>
        </p:txBody>
      </p:sp>
      <p:sp>
        <p:nvSpPr>
          <p:cNvPr id="3" name="Marcador de pie de página 2"/>
          <p:cNvSpPr>
            <a:spLocks noGrp="1"/>
          </p:cNvSpPr>
          <p:nvPr>
            <p:ph type="ftr" sz="quarter" idx="11"/>
          </p:nvPr>
        </p:nvSpPr>
        <p:spPr/>
        <p:txBody>
          <a:bodyPr/>
          <a:lstStyle/>
          <a:p>
            <a:r>
              <a:rPr lang="es-ES_tradnl"/>
              <a:t>Física 101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F79FD6-B8A1-52F5-E1B2-9150B15D6570}"/>
              </a:ext>
            </a:extLst>
          </p:cNvPr>
          <p:cNvSpPr>
            <a:spLocks noGrp="1"/>
          </p:cNvSpPr>
          <p:nvPr>
            <p:ph type="title"/>
          </p:nvPr>
        </p:nvSpPr>
        <p:spPr/>
        <p:txBody>
          <a:bodyPr/>
          <a:lstStyle/>
          <a:p>
            <a:r>
              <a:rPr lang="es-UY" dirty="0"/>
              <a:t>Correlación entre calificaciones y asistencia a taller</a:t>
            </a:r>
          </a:p>
        </p:txBody>
      </p:sp>
      <p:pic>
        <p:nvPicPr>
          <p:cNvPr id="8" name="Marcador de contenido 7">
            <a:extLst>
              <a:ext uri="{FF2B5EF4-FFF2-40B4-BE49-F238E27FC236}">
                <a16:creationId xmlns:a16="http://schemas.microsoft.com/office/drawing/2014/main" id="{743A5447-982D-6B76-1116-2AFCD46878F1}"/>
              </a:ext>
            </a:extLst>
          </p:cNvPr>
          <p:cNvPicPr>
            <a:picLocks noGrp="1" noChangeAspect="1"/>
          </p:cNvPicPr>
          <p:nvPr>
            <p:ph idx="1"/>
          </p:nvPr>
        </p:nvPicPr>
        <p:blipFill>
          <a:blip r:embed="rId2"/>
          <a:stretch>
            <a:fillRect/>
          </a:stretch>
        </p:blipFill>
        <p:spPr>
          <a:xfrm>
            <a:off x="2438782" y="1175345"/>
            <a:ext cx="4266436" cy="3398838"/>
          </a:xfrm>
        </p:spPr>
      </p:pic>
      <p:sp>
        <p:nvSpPr>
          <p:cNvPr id="4" name="Marcador de fecha 3">
            <a:extLst>
              <a:ext uri="{FF2B5EF4-FFF2-40B4-BE49-F238E27FC236}">
                <a16:creationId xmlns:a16="http://schemas.microsoft.com/office/drawing/2014/main" id="{DF4C5D89-F911-91A1-5F5C-771A33D90231}"/>
              </a:ext>
            </a:extLst>
          </p:cNvPr>
          <p:cNvSpPr>
            <a:spLocks noGrp="1"/>
          </p:cNvSpPr>
          <p:nvPr>
            <p:ph type="dt" sz="half" idx="10"/>
          </p:nvPr>
        </p:nvSpPr>
        <p:spPr/>
        <p:txBody>
          <a:bodyPr/>
          <a:lstStyle/>
          <a:p>
            <a:fld id="{838EA648-EE77-9943-81E2-DF710FAF6DAB}" type="datetime6">
              <a:rPr lang="es-UY" smtClean="0"/>
              <a:t>Agosto de 2025</a:t>
            </a:fld>
            <a:endParaRPr lang="es-ES_tradnl"/>
          </a:p>
        </p:txBody>
      </p:sp>
      <p:sp>
        <p:nvSpPr>
          <p:cNvPr id="5" name="Marcador de pie de página 4">
            <a:extLst>
              <a:ext uri="{FF2B5EF4-FFF2-40B4-BE49-F238E27FC236}">
                <a16:creationId xmlns:a16="http://schemas.microsoft.com/office/drawing/2014/main" id="{09D39C32-7FAB-9766-6970-B6B77D4791ED}"/>
              </a:ext>
            </a:extLst>
          </p:cNvPr>
          <p:cNvSpPr>
            <a:spLocks noGrp="1"/>
          </p:cNvSpPr>
          <p:nvPr>
            <p:ph type="ftr" sz="quarter" idx="11"/>
          </p:nvPr>
        </p:nvSpPr>
        <p:spPr/>
        <p:txBody>
          <a:bodyPr/>
          <a:lstStyle/>
          <a:p>
            <a:r>
              <a:rPr lang="es-ES_tradnl"/>
              <a:t>Física 101</a:t>
            </a:r>
          </a:p>
        </p:txBody>
      </p:sp>
      <p:sp>
        <p:nvSpPr>
          <p:cNvPr id="6" name="Marcador de número de diapositiva 5">
            <a:extLst>
              <a:ext uri="{FF2B5EF4-FFF2-40B4-BE49-F238E27FC236}">
                <a16:creationId xmlns:a16="http://schemas.microsoft.com/office/drawing/2014/main" id="{82A48AAC-0C4E-490E-5CE0-C32BBA96443C}"/>
              </a:ext>
            </a:extLst>
          </p:cNvPr>
          <p:cNvSpPr>
            <a:spLocks noGrp="1"/>
          </p:cNvSpPr>
          <p:nvPr>
            <p:ph type="sldNum" sz="quarter" idx="12"/>
          </p:nvPr>
        </p:nvSpPr>
        <p:spPr/>
        <p:txBody>
          <a:bodyPr/>
          <a:lstStyle/>
          <a:p>
            <a:fld id="{0221DC96-8215-264E-BD29-B8C20E59475D}" type="slidenum">
              <a:rPr lang="es-ES_tradnl" smtClean="0"/>
              <a:pPr/>
              <a:t>19</a:t>
            </a:fld>
            <a:endParaRPr lang="es-ES_tradnl"/>
          </a:p>
        </p:txBody>
      </p:sp>
    </p:spTree>
    <p:extLst>
      <p:ext uri="{BB962C8B-B14F-4D97-AF65-F5344CB8AC3E}">
        <p14:creationId xmlns:p14="http://schemas.microsoft.com/office/powerpoint/2010/main" val="944402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2B1BEA-7A21-0122-8608-87D90CFFF090}"/>
              </a:ext>
            </a:extLst>
          </p:cNvPr>
          <p:cNvSpPr>
            <a:spLocks noGrp="1"/>
          </p:cNvSpPr>
          <p:nvPr>
            <p:ph type="title"/>
          </p:nvPr>
        </p:nvSpPr>
        <p:spPr/>
        <p:txBody>
          <a:bodyPr/>
          <a:lstStyle/>
          <a:p>
            <a:r>
              <a:rPr lang="es-UY" dirty="0"/>
              <a:t>Correlación entre calificaciones y asistencia a taller</a:t>
            </a:r>
          </a:p>
        </p:txBody>
      </p:sp>
      <p:sp>
        <p:nvSpPr>
          <p:cNvPr id="4" name="Marcador de fecha 3">
            <a:extLst>
              <a:ext uri="{FF2B5EF4-FFF2-40B4-BE49-F238E27FC236}">
                <a16:creationId xmlns:a16="http://schemas.microsoft.com/office/drawing/2014/main" id="{6E45FB7D-1275-BC35-6B73-00BDAE46A26C}"/>
              </a:ext>
            </a:extLst>
          </p:cNvPr>
          <p:cNvSpPr>
            <a:spLocks noGrp="1"/>
          </p:cNvSpPr>
          <p:nvPr>
            <p:ph type="dt" sz="half" idx="10"/>
          </p:nvPr>
        </p:nvSpPr>
        <p:spPr/>
        <p:txBody>
          <a:bodyPr/>
          <a:lstStyle/>
          <a:p>
            <a:fld id="{838EA648-EE77-9943-81E2-DF710FAF6DAB}" type="datetime6">
              <a:rPr lang="es-UY" smtClean="0"/>
              <a:t>Agosto de 2025</a:t>
            </a:fld>
            <a:endParaRPr lang="es-ES_tradnl"/>
          </a:p>
        </p:txBody>
      </p:sp>
      <p:sp>
        <p:nvSpPr>
          <p:cNvPr id="5" name="Marcador de pie de página 4">
            <a:extLst>
              <a:ext uri="{FF2B5EF4-FFF2-40B4-BE49-F238E27FC236}">
                <a16:creationId xmlns:a16="http://schemas.microsoft.com/office/drawing/2014/main" id="{CC0DB2F4-0D76-D042-A5FA-28C97DD0D5E2}"/>
              </a:ext>
            </a:extLst>
          </p:cNvPr>
          <p:cNvSpPr>
            <a:spLocks noGrp="1"/>
          </p:cNvSpPr>
          <p:nvPr>
            <p:ph type="ftr" sz="quarter" idx="11"/>
          </p:nvPr>
        </p:nvSpPr>
        <p:spPr/>
        <p:txBody>
          <a:bodyPr/>
          <a:lstStyle/>
          <a:p>
            <a:r>
              <a:rPr lang="es-ES_tradnl"/>
              <a:t>Física 101</a:t>
            </a:r>
          </a:p>
        </p:txBody>
      </p:sp>
      <p:sp>
        <p:nvSpPr>
          <p:cNvPr id="6" name="Marcador de número de diapositiva 5">
            <a:extLst>
              <a:ext uri="{FF2B5EF4-FFF2-40B4-BE49-F238E27FC236}">
                <a16:creationId xmlns:a16="http://schemas.microsoft.com/office/drawing/2014/main" id="{E4D66416-76B7-3B2E-6634-A5E871116D4F}"/>
              </a:ext>
            </a:extLst>
          </p:cNvPr>
          <p:cNvSpPr>
            <a:spLocks noGrp="1"/>
          </p:cNvSpPr>
          <p:nvPr>
            <p:ph type="sldNum" sz="quarter" idx="12"/>
          </p:nvPr>
        </p:nvSpPr>
        <p:spPr/>
        <p:txBody>
          <a:bodyPr/>
          <a:lstStyle/>
          <a:p>
            <a:fld id="{0221DC96-8215-264E-BD29-B8C20E59475D}" type="slidenum">
              <a:rPr lang="es-ES_tradnl" smtClean="0"/>
              <a:pPr/>
              <a:t>20</a:t>
            </a:fld>
            <a:endParaRPr lang="es-ES_tradnl"/>
          </a:p>
        </p:txBody>
      </p:sp>
      <p:pic>
        <p:nvPicPr>
          <p:cNvPr id="8" name="Imagen 7">
            <a:extLst>
              <a:ext uri="{FF2B5EF4-FFF2-40B4-BE49-F238E27FC236}">
                <a16:creationId xmlns:a16="http://schemas.microsoft.com/office/drawing/2014/main" id="{0E2BF5F1-3B09-CFD1-8804-AA32226C36DE}"/>
              </a:ext>
            </a:extLst>
          </p:cNvPr>
          <p:cNvPicPr>
            <a:picLocks noChangeAspect="1"/>
          </p:cNvPicPr>
          <p:nvPr/>
        </p:nvPicPr>
        <p:blipFill>
          <a:blip r:embed="rId2"/>
          <a:stretch>
            <a:fillRect/>
          </a:stretch>
        </p:blipFill>
        <p:spPr>
          <a:xfrm>
            <a:off x="463082" y="1707654"/>
            <a:ext cx="7772400" cy="2552130"/>
          </a:xfrm>
          <a:prstGeom prst="rect">
            <a:avLst/>
          </a:prstGeom>
        </p:spPr>
      </p:pic>
    </p:spTree>
    <p:extLst>
      <p:ext uri="{BB962C8B-B14F-4D97-AF65-F5344CB8AC3E}">
        <p14:creationId xmlns:p14="http://schemas.microsoft.com/office/powerpoint/2010/main" val="1209741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0" name="Text Box 8"/>
          <p:cNvSpPr txBox="1">
            <a:spLocks noChangeArrowheads="1"/>
          </p:cNvSpPr>
          <p:nvPr/>
        </p:nvSpPr>
        <p:spPr bwMode="auto">
          <a:xfrm>
            <a:off x="1709738" y="250032"/>
            <a:ext cx="5886450" cy="9048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20000"/>
              </a:spcBef>
            </a:pPr>
            <a:r>
              <a:rPr lang="es-ES" dirty="0"/>
              <a:t>La hipótesis atómica.</a:t>
            </a:r>
          </a:p>
          <a:p>
            <a:pPr algn="l">
              <a:spcBef>
                <a:spcPct val="20000"/>
              </a:spcBef>
            </a:pPr>
            <a:r>
              <a:rPr lang="es-ES" dirty="0"/>
              <a:t>El encadenamiento de disciplinas</a:t>
            </a:r>
          </a:p>
        </p:txBody>
      </p:sp>
      <p:sp>
        <p:nvSpPr>
          <p:cNvPr id="54282" name="Text Box 10"/>
          <p:cNvSpPr txBox="1">
            <a:spLocks noChangeArrowheads="1"/>
          </p:cNvSpPr>
          <p:nvPr/>
        </p:nvSpPr>
        <p:spPr bwMode="auto">
          <a:xfrm>
            <a:off x="1493658" y="1167594"/>
            <a:ext cx="3024188" cy="1996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20000"/>
              </a:spcBef>
            </a:pPr>
            <a:r>
              <a:rPr lang="es-ES" sz="4950" dirty="0">
                <a:solidFill>
                  <a:schemeClr val="accent2"/>
                </a:solidFill>
              </a:rPr>
              <a:t>Física</a:t>
            </a:r>
          </a:p>
          <a:p>
            <a:pPr algn="l">
              <a:spcBef>
                <a:spcPct val="50000"/>
              </a:spcBef>
            </a:pPr>
            <a:endParaRPr lang="es-ES" sz="4950" dirty="0"/>
          </a:p>
        </p:txBody>
      </p:sp>
      <p:sp>
        <p:nvSpPr>
          <p:cNvPr id="54283" name="Text Box 11"/>
          <p:cNvSpPr txBox="1">
            <a:spLocks noChangeArrowheads="1"/>
          </p:cNvSpPr>
          <p:nvPr/>
        </p:nvSpPr>
        <p:spPr bwMode="auto">
          <a:xfrm>
            <a:off x="1655676" y="2085696"/>
            <a:ext cx="3942160" cy="8540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50000"/>
              </a:spcBef>
            </a:pPr>
            <a:r>
              <a:rPr lang="es-ES" sz="4950" dirty="0">
                <a:solidFill>
                  <a:schemeClr val="accent2"/>
                </a:solidFill>
              </a:rPr>
              <a:t>	Química</a:t>
            </a:r>
          </a:p>
        </p:txBody>
      </p:sp>
      <p:sp>
        <p:nvSpPr>
          <p:cNvPr id="54284" name="Text Box 12"/>
          <p:cNvSpPr txBox="1">
            <a:spLocks noChangeArrowheads="1"/>
          </p:cNvSpPr>
          <p:nvPr/>
        </p:nvSpPr>
        <p:spPr bwMode="auto">
          <a:xfrm>
            <a:off x="1925706" y="2949792"/>
            <a:ext cx="4320778" cy="8540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lvl="2" algn="l">
              <a:spcBef>
                <a:spcPct val="20000"/>
              </a:spcBef>
            </a:pPr>
            <a:r>
              <a:rPr lang="es-ES" sz="4950" dirty="0">
                <a:solidFill>
                  <a:schemeClr val="accent2"/>
                </a:solidFill>
              </a:rPr>
              <a:t>	Biología</a:t>
            </a:r>
          </a:p>
        </p:txBody>
      </p:sp>
      <p:sp>
        <p:nvSpPr>
          <p:cNvPr id="54285" name="Text Box 13"/>
          <p:cNvSpPr txBox="1">
            <a:spLocks noChangeArrowheads="1"/>
          </p:cNvSpPr>
          <p:nvPr/>
        </p:nvSpPr>
        <p:spPr bwMode="auto">
          <a:xfrm>
            <a:off x="2699792" y="3803872"/>
            <a:ext cx="5509022" cy="8540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lvl="3" algn="l">
              <a:spcBef>
                <a:spcPct val="20000"/>
              </a:spcBef>
            </a:pPr>
            <a:r>
              <a:rPr lang="es-ES" sz="4950" dirty="0">
                <a:solidFill>
                  <a:schemeClr val="accent2"/>
                </a:solidFill>
              </a:rPr>
              <a:t>	Psicología</a:t>
            </a:r>
          </a:p>
        </p:txBody>
      </p:sp>
      <p:sp>
        <p:nvSpPr>
          <p:cNvPr id="4" name="Marcador de número de diapositiva 3"/>
          <p:cNvSpPr>
            <a:spLocks noGrp="1"/>
          </p:cNvSpPr>
          <p:nvPr>
            <p:ph type="sldNum" sz="quarter" idx="12"/>
          </p:nvPr>
        </p:nvSpPr>
        <p:spPr/>
        <p:txBody>
          <a:bodyPr/>
          <a:lstStyle/>
          <a:p>
            <a:fld id="{0221DC96-8215-264E-BD29-B8C20E59475D}" type="slidenum">
              <a:rPr lang="es-ES_tradnl" smtClean="0"/>
              <a:pPr/>
              <a:t>21</a:t>
            </a:fld>
            <a:endParaRPr lang="es-ES_tradnl"/>
          </a:p>
        </p:txBody>
      </p:sp>
      <p:sp>
        <p:nvSpPr>
          <p:cNvPr id="2" name="Marcador de fecha 1"/>
          <p:cNvSpPr>
            <a:spLocks noGrp="1"/>
          </p:cNvSpPr>
          <p:nvPr>
            <p:ph type="dt" sz="half" idx="10"/>
          </p:nvPr>
        </p:nvSpPr>
        <p:spPr/>
        <p:txBody>
          <a:bodyPr/>
          <a:lstStyle/>
          <a:p>
            <a:fld id="{2C19807F-412B-504F-9EF5-DD0149562D80}" type="datetime6">
              <a:rPr lang="es-UY" smtClean="0"/>
              <a:t>Agosto de 2025</a:t>
            </a:fld>
            <a:endParaRPr lang="es-ES_tradnl"/>
          </a:p>
        </p:txBody>
      </p:sp>
      <p:sp>
        <p:nvSpPr>
          <p:cNvPr id="3" name="Marcador de pie de página 2"/>
          <p:cNvSpPr>
            <a:spLocks noGrp="1"/>
          </p:cNvSpPr>
          <p:nvPr>
            <p:ph type="ftr" sz="quarter" idx="11"/>
          </p:nvPr>
        </p:nvSpPr>
        <p:spPr/>
        <p:txBody>
          <a:bodyPr/>
          <a:lstStyle/>
          <a:p>
            <a:r>
              <a:rPr lang="es-ES_tradnl"/>
              <a:t>Física 101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282"/>
                                        </p:tgtEl>
                                        <p:attrNameLst>
                                          <p:attrName>style.visibility</p:attrName>
                                        </p:attrNameLst>
                                      </p:cBhvr>
                                      <p:to>
                                        <p:strVal val="visible"/>
                                      </p:to>
                                    </p:set>
                                    <p:anim calcmode="lin" valueType="num">
                                      <p:cBhvr additive="base">
                                        <p:cTn id="7" dur="500" fill="hold"/>
                                        <p:tgtEl>
                                          <p:spTgt spid="54282"/>
                                        </p:tgtEl>
                                        <p:attrNameLst>
                                          <p:attrName>ppt_x</p:attrName>
                                        </p:attrNameLst>
                                      </p:cBhvr>
                                      <p:tavLst>
                                        <p:tav tm="0">
                                          <p:val>
                                            <p:strVal val="#ppt_x"/>
                                          </p:val>
                                        </p:tav>
                                        <p:tav tm="100000">
                                          <p:val>
                                            <p:strVal val="#ppt_x"/>
                                          </p:val>
                                        </p:tav>
                                      </p:tavLst>
                                    </p:anim>
                                    <p:anim calcmode="lin" valueType="num">
                                      <p:cBhvr additive="base">
                                        <p:cTn id="8" dur="500" fill="hold"/>
                                        <p:tgtEl>
                                          <p:spTgt spid="5428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4283"/>
                                        </p:tgtEl>
                                        <p:attrNameLst>
                                          <p:attrName>style.visibility</p:attrName>
                                        </p:attrNameLst>
                                      </p:cBhvr>
                                      <p:to>
                                        <p:strVal val="visible"/>
                                      </p:to>
                                    </p:set>
                                    <p:anim calcmode="lin" valueType="num">
                                      <p:cBhvr additive="base">
                                        <p:cTn id="13" dur="500" fill="hold"/>
                                        <p:tgtEl>
                                          <p:spTgt spid="54283"/>
                                        </p:tgtEl>
                                        <p:attrNameLst>
                                          <p:attrName>ppt_x</p:attrName>
                                        </p:attrNameLst>
                                      </p:cBhvr>
                                      <p:tavLst>
                                        <p:tav tm="0">
                                          <p:val>
                                            <p:strVal val="#ppt_x"/>
                                          </p:val>
                                        </p:tav>
                                        <p:tav tm="100000">
                                          <p:val>
                                            <p:strVal val="#ppt_x"/>
                                          </p:val>
                                        </p:tav>
                                      </p:tavLst>
                                    </p:anim>
                                    <p:anim calcmode="lin" valueType="num">
                                      <p:cBhvr additive="base">
                                        <p:cTn id="14" dur="500" fill="hold"/>
                                        <p:tgtEl>
                                          <p:spTgt spid="5428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4284"/>
                                        </p:tgtEl>
                                        <p:attrNameLst>
                                          <p:attrName>style.visibility</p:attrName>
                                        </p:attrNameLst>
                                      </p:cBhvr>
                                      <p:to>
                                        <p:strVal val="visible"/>
                                      </p:to>
                                    </p:set>
                                    <p:anim calcmode="lin" valueType="num">
                                      <p:cBhvr additive="base">
                                        <p:cTn id="19" dur="500" fill="hold"/>
                                        <p:tgtEl>
                                          <p:spTgt spid="54284"/>
                                        </p:tgtEl>
                                        <p:attrNameLst>
                                          <p:attrName>ppt_x</p:attrName>
                                        </p:attrNameLst>
                                      </p:cBhvr>
                                      <p:tavLst>
                                        <p:tav tm="0">
                                          <p:val>
                                            <p:strVal val="#ppt_x"/>
                                          </p:val>
                                        </p:tav>
                                        <p:tav tm="100000">
                                          <p:val>
                                            <p:strVal val="#ppt_x"/>
                                          </p:val>
                                        </p:tav>
                                      </p:tavLst>
                                    </p:anim>
                                    <p:anim calcmode="lin" valueType="num">
                                      <p:cBhvr additive="base">
                                        <p:cTn id="20" dur="500" fill="hold"/>
                                        <p:tgtEl>
                                          <p:spTgt spid="5428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4285"/>
                                        </p:tgtEl>
                                        <p:attrNameLst>
                                          <p:attrName>style.visibility</p:attrName>
                                        </p:attrNameLst>
                                      </p:cBhvr>
                                      <p:to>
                                        <p:strVal val="visible"/>
                                      </p:to>
                                    </p:set>
                                    <p:anim calcmode="lin" valueType="num">
                                      <p:cBhvr additive="base">
                                        <p:cTn id="25" dur="500" fill="hold"/>
                                        <p:tgtEl>
                                          <p:spTgt spid="54285"/>
                                        </p:tgtEl>
                                        <p:attrNameLst>
                                          <p:attrName>ppt_x</p:attrName>
                                        </p:attrNameLst>
                                      </p:cBhvr>
                                      <p:tavLst>
                                        <p:tav tm="0">
                                          <p:val>
                                            <p:strVal val="#ppt_x"/>
                                          </p:val>
                                        </p:tav>
                                        <p:tav tm="100000">
                                          <p:val>
                                            <p:strVal val="#ppt_x"/>
                                          </p:val>
                                        </p:tav>
                                      </p:tavLst>
                                    </p:anim>
                                    <p:anim calcmode="lin" valueType="num">
                                      <p:cBhvr additive="base">
                                        <p:cTn id="26" dur="500" fill="hold"/>
                                        <p:tgtEl>
                                          <p:spTgt spid="542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2" grpId="0"/>
      <p:bldP spid="54283" grpId="0"/>
      <p:bldP spid="54284" grpId="0"/>
      <p:bldP spid="5428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s-ES"/>
              <a:t>El rol de la Física</a:t>
            </a:r>
          </a:p>
        </p:txBody>
      </p:sp>
      <p:sp>
        <p:nvSpPr>
          <p:cNvPr id="58371" name="Rectangle 3"/>
          <p:cNvSpPr>
            <a:spLocks noGrp="1" noChangeArrowheads="1"/>
          </p:cNvSpPr>
          <p:nvPr>
            <p:ph idx="1"/>
          </p:nvPr>
        </p:nvSpPr>
        <p:spPr>
          <a:xfrm>
            <a:off x="1657350" y="1485900"/>
            <a:ext cx="5829300" cy="923925"/>
          </a:xfrm>
        </p:spPr>
        <p:txBody>
          <a:bodyPr/>
          <a:lstStyle/>
          <a:p>
            <a:r>
              <a:rPr lang="es-ES"/>
              <a:t>Explicar como interactúa la Materia</a:t>
            </a:r>
          </a:p>
          <a:p>
            <a:r>
              <a:rPr lang="es-ES"/>
              <a:t>Explicar como se mueve la Materia</a:t>
            </a:r>
          </a:p>
        </p:txBody>
      </p:sp>
      <p:sp>
        <p:nvSpPr>
          <p:cNvPr id="58372" name="Text Box 4"/>
          <p:cNvSpPr txBox="1">
            <a:spLocks noChangeArrowheads="1"/>
          </p:cNvSpPr>
          <p:nvPr/>
        </p:nvSpPr>
        <p:spPr bwMode="auto">
          <a:xfrm>
            <a:off x="1439652" y="2625756"/>
            <a:ext cx="6399330" cy="17543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s-ES" sz="2700" dirty="0"/>
              <a:t>Hay dos tipos de materia: </a:t>
            </a:r>
          </a:p>
          <a:p>
            <a:pPr>
              <a:spcBef>
                <a:spcPct val="50000"/>
              </a:spcBef>
            </a:pPr>
            <a:r>
              <a:rPr lang="es-ES" sz="2700" dirty="0"/>
              <a:t>Bosones y Fermiones</a:t>
            </a:r>
          </a:p>
          <a:p>
            <a:pPr>
              <a:spcBef>
                <a:spcPct val="50000"/>
              </a:spcBef>
            </a:pPr>
            <a:r>
              <a:rPr lang="es-ES" sz="2700" dirty="0"/>
              <a:t>El “spin”</a:t>
            </a:r>
          </a:p>
        </p:txBody>
      </p:sp>
      <p:sp>
        <p:nvSpPr>
          <p:cNvPr id="4" name="Marcador de número de diapositiva 3"/>
          <p:cNvSpPr>
            <a:spLocks noGrp="1"/>
          </p:cNvSpPr>
          <p:nvPr>
            <p:ph type="sldNum" sz="quarter" idx="12"/>
          </p:nvPr>
        </p:nvSpPr>
        <p:spPr/>
        <p:txBody>
          <a:bodyPr/>
          <a:lstStyle/>
          <a:p>
            <a:fld id="{0221DC96-8215-264E-BD29-B8C20E59475D}" type="slidenum">
              <a:rPr lang="es-ES_tradnl" smtClean="0"/>
              <a:pPr/>
              <a:t>22</a:t>
            </a:fld>
            <a:endParaRPr lang="es-ES_tradnl"/>
          </a:p>
        </p:txBody>
      </p:sp>
      <p:sp>
        <p:nvSpPr>
          <p:cNvPr id="2" name="Marcador de fecha 1"/>
          <p:cNvSpPr>
            <a:spLocks noGrp="1"/>
          </p:cNvSpPr>
          <p:nvPr>
            <p:ph type="dt" sz="half" idx="10"/>
          </p:nvPr>
        </p:nvSpPr>
        <p:spPr/>
        <p:txBody>
          <a:bodyPr/>
          <a:lstStyle/>
          <a:p>
            <a:fld id="{E26A6496-E3DE-3F48-89BE-2D7CAC425E31}" type="datetime6">
              <a:rPr lang="es-UY" smtClean="0"/>
              <a:t>Agosto de 2025</a:t>
            </a:fld>
            <a:endParaRPr lang="es-ES_tradnl"/>
          </a:p>
        </p:txBody>
      </p:sp>
      <p:sp>
        <p:nvSpPr>
          <p:cNvPr id="3" name="Marcador de pie de página 2"/>
          <p:cNvSpPr>
            <a:spLocks noGrp="1"/>
          </p:cNvSpPr>
          <p:nvPr>
            <p:ph type="ftr" sz="quarter" idx="11"/>
          </p:nvPr>
        </p:nvSpPr>
        <p:spPr/>
        <p:txBody>
          <a:bodyPr/>
          <a:lstStyle/>
          <a:p>
            <a:r>
              <a:rPr lang="es-ES_tradnl"/>
              <a:t>Física 101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 calcmode="lin" valueType="num">
                                      <p:cBhvr additive="base">
                                        <p:cTn id="7" dur="500" fill="hold"/>
                                        <p:tgtEl>
                                          <p:spTgt spid="583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37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8371">
                                            <p:txEl>
                                              <p:pRg st="1" end="1"/>
                                            </p:txEl>
                                          </p:spTgt>
                                        </p:tgtEl>
                                        <p:attrNameLst>
                                          <p:attrName>style.visibility</p:attrName>
                                        </p:attrNameLst>
                                      </p:cBhvr>
                                      <p:to>
                                        <p:strVal val="visible"/>
                                      </p:to>
                                    </p:set>
                                    <p:anim calcmode="lin" valueType="num">
                                      <p:cBhvr additive="base">
                                        <p:cTn id="11" dur="500" fill="hold"/>
                                        <p:tgtEl>
                                          <p:spTgt spid="5837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83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8372"/>
                                        </p:tgtEl>
                                        <p:attrNameLst>
                                          <p:attrName>style.visibility</p:attrName>
                                        </p:attrNameLst>
                                      </p:cBhvr>
                                      <p:to>
                                        <p:strVal val="visible"/>
                                      </p:to>
                                    </p:set>
                                    <p:anim calcmode="lin" valueType="num">
                                      <p:cBhvr additive="base">
                                        <p:cTn id="17" dur="500" fill="hold"/>
                                        <p:tgtEl>
                                          <p:spTgt spid="58372"/>
                                        </p:tgtEl>
                                        <p:attrNameLst>
                                          <p:attrName>ppt_x</p:attrName>
                                        </p:attrNameLst>
                                      </p:cBhvr>
                                      <p:tavLst>
                                        <p:tav tm="0">
                                          <p:val>
                                            <p:strVal val="#ppt_x"/>
                                          </p:val>
                                        </p:tav>
                                        <p:tav tm="100000">
                                          <p:val>
                                            <p:strVal val="#ppt_x"/>
                                          </p:val>
                                        </p:tav>
                                      </p:tavLst>
                                    </p:anim>
                                    <p:anim calcmode="lin" valueType="num">
                                      <p:cBhvr additive="base">
                                        <p:cTn id="18" dur="500" fill="hold"/>
                                        <p:tgtEl>
                                          <p:spTgt spid="583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s-ES"/>
              <a:t>Las Fuerzas Fundamentales</a:t>
            </a:r>
          </a:p>
        </p:txBody>
      </p:sp>
      <p:graphicFrame>
        <p:nvGraphicFramePr>
          <p:cNvPr id="59453" name="Group 61"/>
          <p:cNvGraphicFramePr>
            <a:graphicFrameLocks noGrp="1"/>
          </p:cNvGraphicFramePr>
          <p:nvPr/>
        </p:nvGraphicFramePr>
        <p:xfrm>
          <a:off x="1547813" y="1545431"/>
          <a:ext cx="5886450" cy="3115653"/>
        </p:xfrm>
        <a:graphic>
          <a:graphicData uri="http://schemas.openxmlformats.org/drawingml/2006/table">
            <a:tbl>
              <a:tblPr/>
              <a:tblGrid>
                <a:gridCol w="1944291">
                  <a:extLst>
                    <a:ext uri="{9D8B030D-6E8A-4147-A177-3AD203B41FA5}">
                      <a16:colId xmlns:a16="http://schemas.microsoft.com/office/drawing/2014/main" val="20000"/>
                    </a:ext>
                  </a:extLst>
                </a:gridCol>
                <a:gridCol w="1079897">
                  <a:extLst>
                    <a:ext uri="{9D8B030D-6E8A-4147-A177-3AD203B41FA5}">
                      <a16:colId xmlns:a16="http://schemas.microsoft.com/office/drawing/2014/main" val="20001"/>
                    </a:ext>
                  </a:extLst>
                </a:gridCol>
                <a:gridCol w="1565672">
                  <a:extLst>
                    <a:ext uri="{9D8B030D-6E8A-4147-A177-3AD203B41FA5}">
                      <a16:colId xmlns:a16="http://schemas.microsoft.com/office/drawing/2014/main" val="20002"/>
                    </a:ext>
                  </a:extLst>
                </a:gridCol>
                <a:gridCol w="1296590">
                  <a:extLst>
                    <a:ext uri="{9D8B030D-6E8A-4147-A177-3AD203B41FA5}">
                      <a16:colId xmlns:a16="http://schemas.microsoft.com/office/drawing/2014/main" val="20003"/>
                    </a:ext>
                  </a:extLst>
                </a:gridCol>
              </a:tblGrid>
              <a:tr h="70866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Nombre</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Alcance</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Partículas Trasmisora</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Partículas Afectadas</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6111">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Gravitatoria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dirty="0">
                          <a:ln>
                            <a:noFill/>
                          </a:ln>
                          <a:solidFill>
                            <a:srgbClr val="000000"/>
                          </a:solidFill>
                          <a:effectLst/>
                          <a:latin typeface="Garamond" charset="0"/>
                          <a:ea typeface="ＭＳ Ｐゴシック" charset="0"/>
                          <a:cs typeface="Times New Roman" charset="0"/>
                        </a:rPr>
                        <a:t>Infinito</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dirty="0">
                          <a:ln>
                            <a:noFill/>
                          </a:ln>
                          <a:solidFill>
                            <a:srgbClr val="000000"/>
                          </a:solidFill>
                          <a:effectLst/>
                          <a:latin typeface="Garamond" charset="0"/>
                          <a:ea typeface="ＭＳ Ｐゴシック" charset="0"/>
                          <a:cs typeface="Times New Roman" charset="0"/>
                        </a:rPr>
                        <a:t>Gravitón?</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Todas</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866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Eletromagnética</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Infinito</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Fotón</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Electrón y Quarks</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66111">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Fuerza Débil</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10</a:t>
                      </a:r>
                      <a:r>
                        <a:rPr kumimoji="0" lang="es-ES" sz="2100" b="0" i="0" u="none" strike="noStrike" cap="none" normalizeH="0" baseline="30000">
                          <a:ln>
                            <a:noFill/>
                          </a:ln>
                          <a:solidFill>
                            <a:srgbClr val="000000"/>
                          </a:solidFill>
                          <a:effectLst/>
                          <a:latin typeface="Garamond" charset="0"/>
                          <a:ea typeface="ＭＳ Ｐゴシック" charset="0"/>
                          <a:cs typeface="Times New Roman" charset="0"/>
                        </a:rPr>
                        <a:t>-15</a:t>
                      </a: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 m</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W</a:t>
                      </a:r>
                      <a:r>
                        <a:rPr kumimoji="0" lang="es-ES" sz="2100" b="0" i="0" u="none" strike="noStrike" cap="none" normalizeH="0" baseline="30000">
                          <a:ln>
                            <a:noFill/>
                          </a:ln>
                          <a:solidFill>
                            <a:srgbClr val="000000"/>
                          </a:solidFill>
                          <a:effectLst/>
                          <a:latin typeface="Garamond" charset="0"/>
                          <a:ea typeface="ＭＳ Ｐゴシック" charset="0"/>
                          <a:cs typeface="Times New Roman" charset="0"/>
                        </a:rPr>
                        <a:t>+</a:t>
                      </a: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 W</a:t>
                      </a:r>
                      <a:r>
                        <a:rPr kumimoji="0" lang="es-ES" sz="2100" b="0" i="0" u="none" strike="noStrike" cap="none" normalizeH="0" baseline="30000">
                          <a:ln>
                            <a:noFill/>
                          </a:ln>
                          <a:solidFill>
                            <a:srgbClr val="000000"/>
                          </a:solidFill>
                          <a:effectLst/>
                          <a:latin typeface="Garamond" charset="0"/>
                          <a:ea typeface="ＭＳ Ｐゴシック" charset="0"/>
                          <a:cs typeface="Times New Roman" charset="0"/>
                        </a:rPr>
                        <a:t>-</a:t>
                      </a: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 Z</a:t>
                      </a:r>
                      <a:r>
                        <a:rPr kumimoji="0" lang="es-ES" sz="2100" b="0" i="0" u="none" strike="noStrike" cap="none" normalizeH="0" baseline="30000">
                          <a:ln>
                            <a:noFill/>
                          </a:ln>
                          <a:solidFill>
                            <a:srgbClr val="000000"/>
                          </a:solidFill>
                          <a:effectLst/>
                          <a:latin typeface="Garamond" charset="0"/>
                          <a:ea typeface="ＭＳ Ｐゴシック" charset="0"/>
                          <a:cs typeface="Times New Roman" charset="0"/>
                        </a:rPr>
                        <a:t>0</a:t>
                      </a: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 </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Todas</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66111">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a:ln>
                            <a:noFill/>
                          </a:ln>
                          <a:solidFill>
                            <a:srgbClr val="000000"/>
                          </a:solidFill>
                          <a:effectLst/>
                          <a:latin typeface="Garamond" charset="0"/>
                          <a:ea typeface="ＭＳ Ｐゴシック" charset="0"/>
                          <a:cs typeface="Times New Roman" charset="0"/>
                        </a:rPr>
                        <a:t>Fuerza Fuerte</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dirty="0">
                          <a:ln>
                            <a:noFill/>
                          </a:ln>
                          <a:solidFill>
                            <a:srgbClr val="000000"/>
                          </a:solidFill>
                          <a:effectLst/>
                          <a:latin typeface="Garamond" charset="0"/>
                          <a:ea typeface="ＭＳ Ｐゴシック" charset="0"/>
                          <a:cs typeface="Times New Roman" charset="0"/>
                        </a:rPr>
                        <a:t>10</a:t>
                      </a:r>
                      <a:r>
                        <a:rPr kumimoji="0" lang="es-ES" sz="2100" b="0" i="0" u="none" strike="noStrike" cap="none" normalizeH="0" baseline="30000" dirty="0">
                          <a:ln>
                            <a:noFill/>
                          </a:ln>
                          <a:solidFill>
                            <a:srgbClr val="000000"/>
                          </a:solidFill>
                          <a:effectLst/>
                          <a:latin typeface="Garamond" charset="0"/>
                          <a:ea typeface="ＭＳ Ｐゴシック" charset="0"/>
                          <a:cs typeface="Times New Roman" charset="0"/>
                        </a:rPr>
                        <a:t>-15</a:t>
                      </a:r>
                      <a:r>
                        <a:rPr kumimoji="0" lang="es-ES" sz="2100" b="0" i="0" u="none" strike="noStrike" cap="none" normalizeH="0" baseline="0" dirty="0">
                          <a:ln>
                            <a:noFill/>
                          </a:ln>
                          <a:solidFill>
                            <a:srgbClr val="000000"/>
                          </a:solidFill>
                          <a:effectLst/>
                          <a:latin typeface="Garamond" charset="0"/>
                          <a:ea typeface="ＭＳ Ｐゴシック" charset="0"/>
                          <a:cs typeface="Times New Roman" charset="0"/>
                        </a:rPr>
                        <a:t> m</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dirty="0">
                          <a:ln>
                            <a:noFill/>
                          </a:ln>
                          <a:solidFill>
                            <a:srgbClr val="000000"/>
                          </a:solidFill>
                          <a:effectLst/>
                          <a:latin typeface="Garamond" charset="0"/>
                          <a:ea typeface="ＭＳ Ｐゴシック" charset="0"/>
                          <a:cs typeface="Times New Roman" charset="0"/>
                        </a:rPr>
                        <a:t>Gluones (8)</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s-ES" sz="2100" b="0" i="0" u="none" strike="noStrike" cap="none" normalizeH="0" baseline="0" dirty="0">
                          <a:ln>
                            <a:noFill/>
                          </a:ln>
                          <a:solidFill>
                            <a:srgbClr val="000000"/>
                          </a:solidFill>
                          <a:effectLst/>
                          <a:latin typeface="Garamond" charset="0"/>
                          <a:ea typeface="ＭＳ Ｐゴシック" charset="0"/>
                          <a:cs typeface="Times New Roman" charset="0"/>
                        </a:rPr>
                        <a:t>Quarks</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4" name="Marcador de número de diapositiva 3"/>
          <p:cNvSpPr>
            <a:spLocks noGrp="1"/>
          </p:cNvSpPr>
          <p:nvPr>
            <p:ph type="sldNum" sz="quarter" idx="12"/>
          </p:nvPr>
        </p:nvSpPr>
        <p:spPr/>
        <p:txBody>
          <a:bodyPr/>
          <a:lstStyle/>
          <a:p>
            <a:fld id="{0221DC96-8215-264E-BD29-B8C20E59475D}" type="slidenum">
              <a:rPr lang="es-ES_tradnl" smtClean="0"/>
              <a:pPr/>
              <a:t>23</a:t>
            </a:fld>
            <a:endParaRPr lang="es-ES_tradnl"/>
          </a:p>
        </p:txBody>
      </p:sp>
      <p:sp>
        <p:nvSpPr>
          <p:cNvPr id="2" name="Marcador de fecha 1"/>
          <p:cNvSpPr>
            <a:spLocks noGrp="1"/>
          </p:cNvSpPr>
          <p:nvPr>
            <p:ph type="dt" sz="half" idx="10"/>
          </p:nvPr>
        </p:nvSpPr>
        <p:spPr/>
        <p:txBody>
          <a:bodyPr/>
          <a:lstStyle/>
          <a:p>
            <a:fld id="{42451759-A0B0-2643-9921-FCF636C25296}" type="datetime6">
              <a:rPr lang="es-UY" smtClean="0"/>
              <a:t>Agosto de 2025</a:t>
            </a:fld>
            <a:endParaRPr lang="es-ES_tradnl"/>
          </a:p>
        </p:txBody>
      </p:sp>
      <p:sp>
        <p:nvSpPr>
          <p:cNvPr id="3" name="Marcador de pie de página 2"/>
          <p:cNvSpPr>
            <a:spLocks noGrp="1"/>
          </p:cNvSpPr>
          <p:nvPr>
            <p:ph type="ftr" sz="quarter" idx="11"/>
          </p:nvPr>
        </p:nvSpPr>
        <p:spPr/>
        <p:txBody>
          <a:bodyPr/>
          <a:lstStyle/>
          <a:p>
            <a:r>
              <a:rPr lang="es-ES_tradnl"/>
              <a:t>Física 101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s-ES" sz="3000"/>
              <a:t>Mecánica. </a:t>
            </a:r>
            <a:br>
              <a:rPr lang="es-ES" sz="3000"/>
            </a:br>
            <a:r>
              <a:rPr lang="es-ES" sz="2700">
                <a:solidFill>
                  <a:schemeClr val="tx1"/>
                </a:solidFill>
              </a:rPr>
              <a:t>Como se hace una teoría</a:t>
            </a:r>
          </a:p>
        </p:txBody>
      </p:sp>
      <p:sp>
        <p:nvSpPr>
          <p:cNvPr id="62468" name="Text Box 4"/>
          <p:cNvSpPr txBox="1">
            <a:spLocks noChangeArrowheads="1"/>
          </p:cNvSpPr>
          <p:nvPr/>
        </p:nvSpPr>
        <p:spPr bwMode="auto">
          <a:xfrm>
            <a:off x="1494235" y="1383506"/>
            <a:ext cx="610195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50000"/>
              </a:spcBef>
            </a:pPr>
            <a:r>
              <a:rPr lang="es-ES" sz="1800"/>
              <a:t>Todo empezó con : </a:t>
            </a:r>
            <a:r>
              <a:rPr lang="es-ES" sz="1800" b="1"/>
              <a:t>Tycho Brahe</a:t>
            </a:r>
            <a:r>
              <a:rPr lang="es-ES" sz="1800"/>
              <a:t> y siguió con:</a:t>
            </a:r>
          </a:p>
        </p:txBody>
      </p:sp>
      <p:sp>
        <p:nvSpPr>
          <p:cNvPr id="62469" name="Text Box 5"/>
          <p:cNvSpPr txBox="1">
            <a:spLocks noChangeArrowheads="1"/>
          </p:cNvSpPr>
          <p:nvPr/>
        </p:nvSpPr>
        <p:spPr bwMode="auto">
          <a:xfrm>
            <a:off x="1547813" y="1869281"/>
            <a:ext cx="4751785" cy="7571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lnSpc>
                <a:spcPct val="90000"/>
              </a:lnSpc>
              <a:spcBef>
                <a:spcPct val="20000"/>
              </a:spcBef>
            </a:pPr>
            <a:r>
              <a:rPr lang="es-ES" sz="1800" b="1" dirty="0"/>
              <a:t>Kepler</a:t>
            </a:r>
            <a:r>
              <a:rPr lang="es-ES" sz="1800" dirty="0"/>
              <a:t>, y de allí se nutre el genio de:</a:t>
            </a:r>
          </a:p>
          <a:p>
            <a:pPr algn="l">
              <a:spcBef>
                <a:spcPct val="50000"/>
              </a:spcBef>
            </a:pPr>
            <a:endParaRPr lang="es-ES" sz="1800" dirty="0"/>
          </a:p>
        </p:txBody>
      </p:sp>
      <p:sp>
        <p:nvSpPr>
          <p:cNvPr id="62470" name="Text Box 6"/>
          <p:cNvSpPr txBox="1">
            <a:spLocks noChangeArrowheads="1"/>
          </p:cNvSpPr>
          <p:nvPr/>
        </p:nvSpPr>
        <p:spPr bwMode="auto">
          <a:xfrm>
            <a:off x="1547813" y="2356247"/>
            <a:ext cx="5670947" cy="7294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lnSpc>
                <a:spcPct val="80000"/>
              </a:lnSpc>
              <a:spcBef>
                <a:spcPct val="20000"/>
              </a:spcBef>
            </a:pPr>
            <a:r>
              <a:rPr lang="es-ES" sz="1800" b="1"/>
              <a:t>Newton</a:t>
            </a:r>
            <a:r>
              <a:rPr lang="es-ES" sz="1800"/>
              <a:t>, el cual fue desmentido por:</a:t>
            </a:r>
          </a:p>
          <a:p>
            <a:pPr algn="l">
              <a:spcBef>
                <a:spcPct val="50000"/>
              </a:spcBef>
            </a:pPr>
            <a:endParaRPr lang="es-ES" sz="1800"/>
          </a:p>
        </p:txBody>
      </p:sp>
      <p:sp>
        <p:nvSpPr>
          <p:cNvPr id="62471" name="Text Box 7"/>
          <p:cNvSpPr txBox="1">
            <a:spLocks noChangeArrowheads="1"/>
          </p:cNvSpPr>
          <p:nvPr/>
        </p:nvSpPr>
        <p:spPr bwMode="auto">
          <a:xfrm>
            <a:off x="1547813" y="2895600"/>
            <a:ext cx="5022056" cy="7571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lnSpc>
                <a:spcPct val="90000"/>
              </a:lnSpc>
              <a:spcBef>
                <a:spcPct val="20000"/>
              </a:spcBef>
            </a:pPr>
            <a:r>
              <a:rPr lang="es-ES" sz="1800" b="1" dirty="0"/>
              <a:t>Einstein,</a:t>
            </a:r>
            <a:r>
              <a:rPr lang="es-ES" sz="1800" dirty="0"/>
              <a:t> el cual  fue desautorizado por:</a:t>
            </a:r>
          </a:p>
          <a:p>
            <a:pPr algn="l">
              <a:spcBef>
                <a:spcPct val="50000"/>
              </a:spcBef>
            </a:pPr>
            <a:endParaRPr lang="es-ES" sz="1800" dirty="0"/>
          </a:p>
        </p:txBody>
      </p:sp>
      <p:sp>
        <p:nvSpPr>
          <p:cNvPr id="62472" name="Text Box 8"/>
          <p:cNvSpPr txBox="1">
            <a:spLocks noChangeArrowheads="1"/>
          </p:cNvSpPr>
          <p:nvPr/>
        </p:nvSpPr>
        <p:spPr bwMode="auto">
          <a:xfrm>
            <a:off x="1547813" y="3489722"/>
            <a:ext cx="518398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50000"/>
              </a:spcBef>
            </a:pPr>
            <a:r>
              <a:rPr lang="es-ES" sz="1800" b="1" dirty="0"/>
              <a:t>Bohr, </a:t>
            </a:r>
            <a:r>
              <a:rPr lang="es-ES" sz="1800" b="1" dirty="0" err="1"/>
              <a:t>Schroedinger</a:t>
            </a:r>
            <a:r>
              <a:rPr lang="es-ES" sz="1800" b="1" dirty="0"/>
              <a:t>, </a:t>
            </a:r>
            <a:r>
              <a:rPr lang="es-ES" sz="1800" b="1" dirty="0" err="1"/>
              <a:t>Heisenberg</a:t>
            </a:r>
            <a:r>
              <a:rPr lang="es-ES" sz="1800" b="1" dirty="0"/>
              <a:t>, </a:t>
            </a:r>
            <a:r>
              <a:rPr lang="es-ES" sz="1800" b="1" dirty="0" err="1"/>
              <a:t>Dirac</a:t>
            </a:r>
            <a:r>
              <a:rPr lang="es-ES" sz="1800" b="1" dirty="0"/>
              <a:t>, </a:t>
            </a:r>
            <a:r>
              <a:rPr lang="es-ES" sz="1800" b="1" dirty="0" err="1"/>
              <a:t>etc</a:t>
            </a:r>
            <a:endParaRPr lang="es-ES" sz="1800" b="1" dirty="0"/>
          </a:p>
        </p:txBody>
      </p:sp>
      <p:sp>
        <p:nvSpPr>
          <p:cNvPr id="62474" name="Text Box 10"/>
          <p:cNvSpPr txBox="1">
            <a:spLocks noChangeArrowheads="1"/>
          </p:cNvSpPr>
          <p:nvPr/>
        </p:nvSpPr>
        <p:spPr bwMode="auto">
          <a:xfrm>
            <a:off x="1709738" y="4192191"/>
            <a:ext cx="5562600" cy="4154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50000"/>
              </a:spcBef>
            </a:pPr>
            <a:r>
              <a:rPr lang="es-ES" sz="2100" dirty="0">
                <a:solidFill>
                  <a:schemeClr val="accent2"/>
                </a:solidFill>
              </a:rPr>
              <a:t>Pero al final todos tienen algo de razón !!!</a:t>
            </a:r>
          </a:p>
        </p:txBody>
      </p:sp>
      <p:sp>
        <p:nvSpPr>
          <p:cNvPr id="4" name="Marcador de número de diapositiva 3"/>
          <p:cNvSpPr>
            <a:spLocks noGrp="1"/>
          </p:cNvSpPr>
          <p:nvPr>
            <p:ph type="sldNum" sz="quarter" idx="12"/>
          </p:nvPr>
        </p:nvSpPr>
        <p:spPr/>
        <p:txBody>
          <a:bodyPr/>
          <a:lstStyle/>
          <a:p>
            <a:fld id="{0221DC96-8215-264E-BD29-B8C20E59475D}" type="slidenum">
              <a:rPr lang="es-ES_tradnl" smtClean="0"/>
              <a:pPr/>
              <a:t>24</a:t>
            </a:fld>
            <a:endParaRPr lang="es-ES_tradnl"/>
          </a:p>
        </p:txBody>
      </p:sp>
      <p:sp>
        <p:nvSpPr>
          <p:cNvPr id="2" name="Marcador de fecha 1"/>
          <p:cNvSpPr>
            <a:spLocks noGrp="1"/>
          </p:cNvSpPr>
          <p:nvPr>
            <p:ph type="dt" sz="half" idx="10"/>
          </p:nvPr>
        </p:nvSpPr>
        <p:spPr/>
        <p:txBody>
          <a:bodyPr/>
          <a:lstStyle/>
          <a:p>
            <a:fld id="{768B620A-142A-AD47-8A5B-F7EAB4275001}" type="datetime6">
              <a:rPr lang="es-UY" smtClean="0"/>
              <a:t>Agosto de 2025</a:t>
            </a:fld>
            <a:endParaRPr lang="es-ES_tradnl"/>
          </a:p>
        </p:txBody>
      </p:sp>
      <p:sp>
        <p:nvSpPr>
          <p:cNvPr id="3" name="Marcador de pie de página 2"/>
          <p:cNvSpPr>
            <a:spLocks noGrp="1"/>
          </p:cNvSpPr>
          <p:nvPr>
            <p:ph type="ftr" sz="quarter" idx="11"/>
          </p:nvPr>
        </p:nvSpPr>
        <p:spPr/>
        <p:txBody>
          <a:bodyPr/>
          <a:lstStyle/>
          <a:p>
            <a:r>
              <a:rPr lang="es-ES_tradnl"/>
              <a:t>Física 101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2468"/>
                                        </p:tgtEl>
                                        <p:attrNameLst>
                                          <p:attrName>style.visibility</p:attrName>
                                        </p:attrNameLst>
                                      </p:cBhvr>
                                      <p:to>
                                        <p:strVal val="visible"/>
                                      </p:to>
                                    </p:set>
                                    <p:animEffect transition="in" filter="box(in)">
                                      <p:cBhvr>
                                        <p:cTn id="7" dur="500"/>
                                        <p:tgtEl>
                                          <p:spTgt spid="624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2469"/>
                                        </p:tgtEl>
                                        <p:attrNameLst>
                                          <p:attrName>style.visibility</p:attrName>
                                        </p:attrNameLst>
                                      </p:cBhvr>
                                      <p:to>
                                        <p:strVal val="visible"/>
                                      </p:to>
                                    </p:set>
                                    <p:animEffect transition="in" filter="box(in)">
                                      <p:cBhvr>
                                        <p:cTn id="12" dur="500"/>
                                        <p:tgtEl>
                                          <p:spTgt spid="624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2470"/>
                                        </p:tgtEl>
                                        <p:attrNameLst>
                                          <p:attrName>style.visibility</p:attrName>
                                        </p:attrNameLst>
                                      </p:cBhvr>
                                      <p:to>
                                        <p:strVal val="visible"/>
                                      </p:to>
                                    </p:set>
                                    <p:animEffect transition="in" filter="box(in)">
                                      <p:cBhvr>
                                        <p:cTn id="17" dur="500"/>
                                        <p:tgtEl>
                                          <p:spTgt spid="6247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2471"/>
                                        </p:tgtEl>
                                        <p:attrNameLst>
                                          <p:attrName>style.visibility</p:attrName>
                                        </p:attrNameLst>
                                      </p:cBhvr>
                                      <p:to>
                                        <p:strVal val="visible"/>
                                      </p:to>
                                    </p:set>
                                    <p:animEffect transition="in" filter="box(in)">
                                      <p:cBhvr>
                                        <p:cTn id="22" dur="500"/>
                                        <p:tgtEl>
                                          <p:spTgt spid="6247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62472"/>
                                        </p:tgtEl>
                                        <p:attrNameLst>
                                          <p:attrName>style.visibility</p:attrName>
                                        </p:attrNameLst>
                                      </p:cBhvr>
                                      <p:to>
                                        <p:strVal val="visible"/>
                                      </p:to>
                                    </p:set>
                                    <p:animEffect transition="in" filter="box(in)">
                                      <p:cBhvr>
                                        <p:cTn id="27" dur="500"/>
                                        <p:tgtEl>
                                          <p:spTgt spid="6247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2474"/>
                                        </p:tgtEl>
                                        <p:attrNameLst>
                                          <p:attrName>style.visibility</p:attrName>
                                        </p:attrNameLst>
                                      </p:cBhvr>
                                      <p:to>
                                        <p:strVal val="visible"/>
                                      </p:to>
                                    </p:set>
                                    <p:anim calcmode="lin" valueType="num">
                                      <p:cBhvr additive="base">
                                        <p:cTn id="32" dur="500" fill="hold"/>
                                        <p:tgtEl>
                                          <p:spTgt spid="62474"/>
                                        </p:tgtEl>
                                        <p:attrNameLst>
                                          <p:attrName>ppt_x</p:attrName>
                                        </p:attrNameLst>
                                      </p:cBhvr>
                                      <p:tavLst>
                                        <p:tav tm="0">
                                          <p:val>
                                            <p:strVal val="#ppt_x"/>
                                          </p:val>
                                        </p:tav>
                                        <p:tav tm="100000">
                                          <p:val>
                                            <p:strVal val="#ppt_x"/>
                                          </p:val>
                                        </p:tav>
                                      </p:tavLst>
                                    </p:anim>
                                    <p:anim calcmode="lin" valueType="num">
                                      <p:cBhvr additive="base">
                                        <p:cTn id="33" dur="500" fill="hold"/>
                                        <p:tgtEl>
                                          <p:spTgt spid="624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8" grpId="0"/>
      <p:bldP spid="62469" grpId="0"/>
      <p:bldP spid="62470" grpId="0"/>
      <p:bldP spid="62471" grpId="0"/>
      <p:bldP spid="62472" grpId="0"/>
      <p:bldP spid="6247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7" name="Object 3"/>
          <p:cNvGraphicFramePr>
            <a:graphicFrameLocks noChangeAspect="1"/>
          </p:cNvGraphicFramePr>
          <p:nvPr/>
        </p:nvGraphicFramePr>
        <p:xfrm>
          <a:off x="1367079" y="1260946"/>
          <a:ext cx="6391275" cy="2822972"/>
        </p:xfrm>
        <a:graphic>
          <a:graphicData uri="http://schemas.openxmlformats.org/presentationml/2006/ole">
            <mc:AlternateContent xmlns:mc="http://schemas.openxmlformats.org/markup-compatibility/2006">
              <mc:Choice xmlns:v="urn:schemas-microsoft-com:vml" Requires="v">
                <p:oleObj name="Imagen" r:id="rId3" imgW="4140360" imgH="1828800" progId="Word.Picture.8">
                  <p:embed/>
                </p:oleObj>
              </mc:Choice>
              <mc:Fallback>
                <p:oleObj name="Imagen" r:id="rId3" imgW="4140360" imgH="1828800" progId="Word.Picture.8">
                  <p:embed/>
                  <p:pic>
                    <p:nvPicPr>
                      <p:cNvPr id="4198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7079" y="1260946"/>
                        <a:ext cx="6391275" cy="28229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7" name="Título 6"/>
          <p:cNvSpPr>
            <a:spLocks noGrp="1"/>
          </p:cNvSpPr>
          <p:nvPr>
            <p:ph type="title"/>
          </p:nvPr>
        </p:nvSpPr>
        <p:spPr/>
        <p:txBody>
          <a:bodyPr/>
          <a:lstStyle/>
          <a:p>
            <a:r>
              <a:rPr lang="es-ES" dirty="0"/>
              <a:t>Teoría Física</a:t>
            </a:r>
          </a:p>
        </p:txBody>
      </p:sp>
      <p:sp>
        <p:nvSpPr>
          <p:cNvPr id="4" name="Marcador de número de diapositiva 3"/>
          <p:cNvSpPr>
            <a:spLocks noGrp="1"/>
          </p:cNvSpPr>
          <p:nvPr>
            <p:ph type="sldNum" sz="quarter" idx="12"/>
          </p:nvPr>
        </p:nvSpPr>
        <p:spPr/>
        <p:txBody>
          <a:bodyPr/>
          <a:lstStyle/>
          <a:p>
            <a:fld id="{9FE32C4D-46B1-E541-88C7-C455F7F04696}" type="slidenum">
              <a:rPr lang="es-ES_tradnl" smtClean="0"/>
              <a:pPr/>
              <a:t>25</a:t>
            </a:fld>
            <a:endParaRPr lang="es-ES_tradnl"/>
          </a:p>
        </p:txBody>
      </p:sp>
      <p:sp>
        <p:nvSpPr>
          <p:cNvPr id="2" name="Marcador de fecha 1"/>
          <p:cNvSpPr>
            <a:spLocks noGrp="1"/>
          </p:cNvSpPr>
          <p:nvPr>
            <p:ph type="dt" sz="half" idx="10"/>
          </p:nvPr>
        </p:nvSpPr>
        <p:spPr/>
        <p:txBody>
          <a:bodyPr/>
          <a:lstStyle/>
          <a:p>
            <a:fld id="{3BC6078D-D4DA-6345-987C-5E397185FD80}" type="datetime6">
              <a:rPr lang="es-UY" smtClean="0"/>
              <a:t>Agosto de 2025</a:t>
            </a:fld>
            <a:endParaRPr lang="es-ES_tradnl"/>
          </a:p>
        </p:txBody>
      </p:sp>
      <p:sp>
        <p:nvSpPr>
          <p:cNvPr id="3" name="Marcador de pie de página 2"/>
          <p:cNvSpPr>
            <a:spLocks noGrp="1"/>
          </p:cNvSpPr>
          <p:nvPr>
            <p:ph type="ftr" sz="quarter" idx="11"/>
          </p:nvPr>
        </p:nvSpPr>
        <p:spPr/>
        <p:txBody>
          <a:bodyPr/>
          <a:lstStyle/>
          <a:p>
            <a:r>
              <a:rPr lang="es-ES_tradnl"/>
              <a:t>Física 101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s-ES" sz="3000" dirty="0"/>
              <a:t>¿Es lo mismo Matemática que Física?</a:t>
            </a:r>
          </a:p>
        </p:txBody>
      </p:sp>
      <p:pic>
        <p:nvPicPr>
          <p:cNvPr id="63492" name="Picture 4" descr="triangulo"/>
          <p:cNvPicPr>
            <a:picLocks noGrp="1" noChangeAspect="1" noChangeArrowheads="1"/>
          </p:cNvPicPr>
          <p:nvPr>
            <p:ph idx="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5084" r="-35084"/>
          <a:stretch>
            <a:fillRect/>
          </a:stretch>
        </p:blipFill>
        <p:spPr>
          <a:xfrm>
            <a:off x="1043608" y="1203598"/>
            <a:ext cx="5987008" cy="3027784"/>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sp>
        <p:nvSpPr>
          <p:cNvPr id="4" name="Marcador de número de diapositiva 3"/>
          <p:cNvSpPr>
            <a:spLocks noGrp="1"/>
          </p:cNvSpPr>
          <p:nvPr>
            <p:ph type="sldNum" sz="quarter" idx="12"/>
          </p:nvPr>
        </p:nvSpPr>
        <p:spPr/>
        <p:txBody>
          <a:bodyPr/>
          <a:lstStyle/>
          <a:p>
            <a:fld id="{0221DC96-8215-264E-BD29-B8C20E59475D}" type="slidenum">
              <a:rPr lang="es-ES_tradnl" smtClean="0"/>
              <a:pPr/>
              <a:t>26</a:t>
            </a:fld>
            <a:endParaRPr lang="es-ES_tradnl"/>
          </a:p>
        </p:txBody>
      </p:sp>
      <p:sp>
        <p:nvSpPr>
          <p:cNvPr id="2" name="Marcador de fecha 1"/>
          <p:cNvSpPr>
            <a:spLocks noGrp="1"/>
          </p:cNvSpPr>
          <p:nvPr>
            <p:ph type="dt" sz="half" idx="10"/>
          </p:nvPr>
        </p:nvSpPr>
        <p:spPr/>
        <p:txBody>
          <a:bodyPr/>
          <a:lstStyle/>
          <a:p>
            <a:fld id="{2ECC0D9D-68FC-FD41-87E8-03DA985AAFBC}" type="datetime6">
              <a:rPr lang="es-UY" smtClean="0"/>
              <a:t>Agosto de 2025</a:t>
            </a:fld>
            <a:endParaRPr lang="es-ES_tradnl"/>
          </a:p>
        </p:txBody>
      </p:sp>
      <p:sp>
        <p:nvSpPr>
          <p:cNvPr id="3" name="Marcador de pie de página 2"/>
          <p:cNvSpPr>
            <a:spLocks noGrp="1"/>
          </p:cNvSpPr>
          <p:nvPr>
            <p:ph type="ftr" sz="quarter" idx="11"/>
          </p:nvPr>
        </p:nvSpPr>
        <p:spPr/>
        <p:txBody>
          <a:bodyPr/>
          <a:lstStyle/>
          <a:p>
            <a:r>
              <a:rPr lang="es-ES_tradnl"/>
              <a:t>Física 101</a:t>
            </a:r>
          </a:p>
        </p:txBody>
      </p:sp>
    </p:spTree>
  </p:cSld>
  <p:clrMapOvr>
    <a:masterClrMapping/>
  </p:clrMapOvr>
</p:sld>
</file>

<file path=ppt/theme/theme1.xml><?xml version="1.0" encoding="utf-8"?>
<a:theme xmlns:a="http://schemas.openxmlformats.org/drawingml/2006/main" name="faccio">
  <a:themeElements>
    <a:clrScheme name="Ni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Nivel">
      <a:majorFont>
        <a:latin typeface="Garamon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i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Ni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Ni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Ni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Ni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Ni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Ni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Ni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faccio.thmx</Template>
  <TotalTime>6084</TotalTime>
  <Words>2235</Words>
  <Application>Microsoft Macintosh PowerPoint</Application>
  <PresentationFormat>Presentación en pantalla (16:9)</PresentationFormat>
  <Paragraphs>286</Paragraphs>
  <Slides>26</Slides>
  <Notes>13</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26</vt:i4>
      </vt:variant>
    </vt:vector>
  </HeadingPairs>
  <TitlesOfParts>
    <vt:vector size="34" baseType="lpstr">
      <vt:lpstr>-apple-system</vt:lpstr>
      <vt:lpstr>Arial</vt:lpstr>
      <vt:lpstr>Garamond</vt:lpstr>
      <vt:lpstr>Times New Roman</vt:lpstr>
      <vt:lpstr>Verdana</vt:lpstr>
      <vt:lpstr>Wingdings</vt:lpstr>
      <vt:lpstr>faccio</vt:lpstr>
      <vt:lpstr>Imagen</vt:lpstr>
      <vt:lpstr>Curso de Física 101 Logística 2025</vt:lpstr>
      <vt:lpstr>Docentes Participantes</vt:lpstr>
      <vt:lpstr>Cronograma</vt:lpstr>
      <vt:lpstr>Plataforma Moodle3: https://moodle3.fq.edu.uy </vt:lpstr>
      <vt:lpstr>Teórico</vt:lpstr>
      <vt:lpstr>Material de Apoyo (I): Teórico</vt:lpstr>
      <vt:lpstr>Prácticos de Ejercicios: Asincrónico</vt:lpstr>
      <vt:lpstr>ATENCION: Talleres 2025</vt:lpstr>
      <vt:lpstr>Horarios de Talleres de Física 101</vt:lpstr>
      <vt:lpstr>Material de Apoyo (II): Práctico</vt:lpstr>
      <vt:lpstr>Clases de Consulta</vt:lpstr>
      <vt:lpstr>Evaluaciones del Curso</vt:lpstr>
      <vt:lpstr>Evaluaciones del Curso</vt:lpstr>
      <vt:lpstr>Nivelación:</vt:lpstr>
      <vt:lpstr>Bibliografía</vt:lpstr>
      <vt:lpstr>Sugerencias de Estudio</vt:lpstr>
      <vt:lpstr>Control de Inscripción  en Bedelía</vt:lpstr>
      <vt:lpstr>Sugerencias de Estudio</vt:lpstr>
      <vt:lpstr>Correlación entre calificaciones y asistencia a taller</vt:lpstr>
      <vt:lpstr>Correlación entre calificaciones y asistencia a taller</vt:lpstr>
      <vt:lpstr>Presentación de PowerPoint</vt:lpstr>
      <vt:lpstr>El rol de la Física</vt:lpstr>
      <vt:lpstr>Las Fuerzas Fundamentales</vt:lpstr>
      <vt:lpstr>Mecánica.  Como se hace una teoría</vt:lpstr>
      <vt:lpstr>Teoría Física</vt:lpstr>
      <vt:lpstr>¿Es lo mismo Matemática que Física?</vt:lpstr>
    </vt:vector>
  </TitlesOfParts>
  <Company>Catedra de Física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Cinemática del Punto</dc:title>
  <dc:creator>Ricky</dc:creator>
  <cp:lastModifiedBy>Ricardo Faccio</cp:lastModifiedBy>
  <cp:revision>119</cp:revision>
  <cp:lastPrinted>2019-07-28T00:29:36Z</cp:lastPrinted>
  <dcterms:created xsi:type="dcterms:W3CDTF">2000-08-09T19:18:36Z</dcterms:created>
  <dcterms:modified xsi:type="dcterms:W3CDTF">2025-08-04T14:14:23Z</dcterms:modified>
</cp:coreProperties>
</file>